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9" r:id="rId5"/>
    <p:sldId id="256" r:id="rId6"/>
    <p:sldId id="258" r:id="rId7"/>
    <p:sldId id="260" r:id="rId8"/>
    <p:sldId id="261" r:id="rId9"/>
    <p:sldId id="262" r:id="rId10"/>
    <p:sldId id="263" r:id="rId11"/>
    <p:sldId id="257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9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4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PT" sz="1862" b="0" i="0" u="none" strike="noStrike" kern="1200" spc="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>
                <a:solidFill>
                  <a:schemeClr val="bg1"/>
                </a:solidFill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PT" sz="1862" b="0" i="0" u="none" strike="noStrike" kern="1200" spc="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5600000" scaled="0"/>
            </a:gradFill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F4-4F6D-B02B-92C2C633E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PT" sz="1862" b="0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noProof="0" dirty="0"/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PT" sz="1862" b="0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56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20AA</c:v>
                </c:pt>
                <c:pt idx="1">
                  <c:v>20AA</c:v>
                </c:pt>
                <c:pt idx="2">
                  <c:v>20AA</c:v>
                </c:pt>
                <c:pt idx="3">
                  <c:v>20AA</c:v>
                </c:pt>
                <c:pt idx="4">
                  <c:v>20AA</c:v>
                </c:pt>
              </c:strCache>
            </c:strRef>
          </c:ca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F4-4F6D-B02B-92C2C633E4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60"/>
      <c:rotY val="0"/>
      <c:depthPercent val="210"/>
      <c:rAngAx val="0"/>
      <c:perspective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99000">
                    <a:schemeClr val="accent3"/>
                  </a:gs>
                </a:gsLst>
                <a:lin ang="15600000" scaled="0"/>
              </a:gra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31A-4164-A2F0-733052B408DA}"/>
              </c:ext>
            </c:extLst>
          </c:dPt>
          <c:dPt>
            <c:idx val="1"/>
            <c:bubble3D val="0"/>
            <c:spPr>
              <a:pattFill prst="wdDnDiag">
                <a:fgClr>
                  <a:schemeClr val="accent1">
                    <a:lumMod val="9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31A-4164-A2F0-733052B408DA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/>
                  </a:gs>
                  <a:gs pos="99000">
                    <a:schemeClr val="accent2"/>
                  </a:gs>
                </a:gsLst>
                <a:lin ang="15600000" scaled="0"/>
              </a:gra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31A-4164-A2F0-733052B408DA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5"/>
                  </a:gs>
                  <a:gs pos="99000">
                    <a:schemeClr val="accent4"/>
                  </a:gs>
                </a:gsLst>
                <a:lin ang="15600000" scaled="0"/>
              </a:gra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731A-4164-A2F0-733052B408DA}"/>
              </c:ext>
            </c:extLst>
          </c:dPt>
          <c:dLbls>
            <c:dLbl>
              <c:idx val="0"/>
              <c:layout>
                <c:manualLayout>
                  <c:x val="-3.2033345619788905E-2"/>
                  <c:y val="-0.42136150432748892"/>
                </c:manualLayout>
              </c:layout>
              <c:numFmt formatCode="#,##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31A-4164-A2F0-733052B408DA}"/>
                </c:ext>
              </c:extLst>
            </c:dLbl>
            <c:dLbl>
              <c:idx val="1"/>
              <c:layout>
                <c:manualLayout>
                  <c:x val="1.2813422324938187E-2"/>
                  <c:y val="3.6449578985272124E-2"/>
                </c:manualLayout>
              </c:layout>
              <c:numFmt formatCode="#,##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731A-4164-A2F0-733052B408DA}"/>
                </c:ext>
              </c:extLst>
            </c:dLbl>
            <c:dLbl>
              <c:idx val="2"/>
              <c:layout>
                <c:manualLayout>
                  <c:x val="1.5584600990629111E-2"/>
                  <c:y val="-8.2202888966491829E-3"/>
                </c:manualLayout>
              </c:layout>
              <c:numFmt formatCode="#,##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731A-4164-A2F0-733052B408DA}"/>
                </c:ext>
              </c:extLst>
            </c:dLbl>
            <c:dLbl>
              <c:idx val="3"/>
              <c:layout>
                <c:manualLayout>
                  <c:x val="3.6304458369094052E-2"/>
                  <c:y val="-1.9044587766214184E-2"/>
                </c:manualLayout>
              </c:layout>
              <c:numFmt formatCode="#,##0\ &quot;€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0" tIns="0" rIns="0" bIns="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731A-4164-A2F0-733052B408DA}"/>
                </c:ext>
              </c:extLst>
            </c:dLbl>
            <c:numFmt formatCode="#,##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Parte 1</c:v>
                </c:pt>
                <c:pt idx="1">
                  <c:v>Parte 2</c:v>
                </c:pt>
                <c:pt idx="2">
                  <c:v>Parte 3</c:v>
                </c:pt>
                <c:pt idx="3">
                  <c:v>Parte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31A-4164-A2F0-733052B408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B19EA8-44AB-4192-BA70-4D715AA41CA1}" type="datetime1">
              <a:rPr lang="pt-PT" smtClean="0"/>
              <a:t>05-11-2020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C3686-759B-4604-98E9-63C5733E2A77}" type="datetime1">
              <a:rPr lang="pt-PT" smtClean="0"/>
              <a:pPr/>
              <a:t>05-11-2020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6F86A-5537-4E34-A3CE-C64E83A14637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2045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067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7303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3691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4300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8864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1556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954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8743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1718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68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52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76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98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810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21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177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09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47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666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765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E46F86A-5537-4E34-A3CE-C64E83A1463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596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Diapositivo com Imagem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Título Digital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Marcador de Posição do Texto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rtlCol="0"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Marcador de Posição da Imagem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Insira ou Arraste e Largue o seu Design de Ecrã aqui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s de Lista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3" name="Marcador de Posição do Texto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5" name="Marcador de Posição do Texto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637641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114720"/>
            <a:ext cx="1620000" cy="99068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1" name="Marcador de Posição da Imagem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27" name="Marcador de Posição da Imagem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8" name="Marcador de Posição da Imagem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9" name="Marcador de Posição da Imagem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tlCol="0"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2</a:t>
            </a:r>
          </a:p>
        </p:txBody>
      </p:sp>
      <p:sp>
        <p:nvSpPr>
          <p:cNvPr id="6" name="Marcador de Posição da Imagem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sp>
        <p:nvSpPr>
          <p:cNvPr id="13" name="Marcador de Posição da Imagem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PT" noProof="0"/>
              <a:t>Ícone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Cabeçalho da Secção</a:t>
            </a:r>
          </a:p>
        </p:txBody>
      </p:sp>
      <p:sp>
        <p:nvSpPr>
          <p:cNvPr id="8" name="Marcador de Posição do Texto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PT" noProof="0"/>
              <a:t>Cabeçalho da Secção</a:t>
            </a:r>
          </a:p>
        </p:txBody>
      </p:sp>
      <p:sp>
        <p:nvSpPr>
          <p:cNvPr id="9" name="Marcador de Posição do Texto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 rtl="0"/>
            <a:r>
              <a:rPr lang="pt-PT" noProof="0"/>
              <a:t>Cabeçalho da Secção</a:t>
            </a:r>
          </a:p>
        </p:txBody>
      </p:sp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1</a:t>
            </a:r>
          </a:p>
        </p:txBody>
      </p:sp>
      <p:sp>
        <p:nvSpPr>
          <p:cNvPr id="11" name="Marcador de Posição do Texto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PT" noProof="0"/>
              <a:t>2</a:t>
            </a:r>
          </a:p>
        </p:txBody>
      </p:sp>
      <p:sp>
        <p:nvSpPr>
          <p:cNvPr id="12" name="Marcador de Posição do Texto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PT" noProof="0"/>
              <a:t>3</a:t>
            </a:r>
          </a:p>
        </p:txBody>
      </p:sp>
      <p:sp>
        <p:nvSpPr>
          <p:cNvPr id="13" name="Marcador de Posição de Conteúdo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4" name="Marcador de Posição do Texto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5" name="Marcador de Posição do Texto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Secção</a:t>
            </a:r>
          </a:p>
        </p:txBody>
      </p:sp>
      <p:sp>
        <p:nvSpPr>
          <p:cNvPr id="16" name="Marcador de Posição do Texto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17" name="Triângulo Isósceles 16" descr="Triângulo decorativo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8" name="Triângulo Isósceles 17" descr="Triângulo decorativo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9" name="Marcador de Posição do Texto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0" name="Marcador de Posição do Texto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1" name="Marcador de Posição do Texto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  <p:sp>
        <p:nvSpPr>
          <p:cNvPr id="22" name="Marcador de Posição do Texto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 do Quadrante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ágono 5" descr="Pentágono Decorativo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Pentágono 11" descr="Pentágono Decorativo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2" name="Pentágono 11" descr="Pentágono Decorativo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Pentágono 12" descr="Pentágono Decorativo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Pentágono 13" descr="Pentágono Decorativo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Pentágono 14" descr="Pentágono Decorativo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e Conteúdo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ntro de Uma Caix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1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2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Secção 3</a:t>
            </a:r>
          </a:p>
        </p:txBody>
      </p:sp>
      <p:sp>
        <p:nvSpPr>
          <p:cNvPr id="13" name="Marcador de Posição do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o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2" name="Marcador de Posição do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4" name="Marcador de Posição do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6" name="Marcador de Posição do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7" name="Marcador de Posição do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8" name="Marcador de Posição do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9" name="Marcador de Posição do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0" name="Marcador de Posição do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1" name="Marcador de Posição do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3" name="Marcador de Posição do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4" name="Marcador de Posição do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6" name="Marcador de Posição do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9" name="Marcador de Posição do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0" name="Marcador de Posição do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2" name="Marcador de Posição do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3" name="Marcador de Posição do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4" name="Marcador de Posição do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rtlCol="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 rtl="0"/>
            <a:r>
              <a:rPr lang="pt-PT" noProof="0"/>
              <a:t>Título do Item</a:t>
            </a:r>
          </a:p>
        </p:txBody>
      </p:sp>
      <p:sp>
        <p:nvSpPr>
          <p:cNvPr id="37" name="Marcador de Posição do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Diapositivo com Imagem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69" name="Triângulo Isósceles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0" name="Triângulo Isósceles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a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a Imagem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28" name="Marcador de Posição do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41" name="Marcador de Posição da Imagem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42" name="Marcador de Posição do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43" name="Marcador de Posição do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44" name="Marcador de Posição do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45" name="Marcador de Posição da Imagem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Foto</a:t>
            </a:r>
          </a:p>
        </p:txBody>
      </p:sp>
      <p:sp>
        <p:nvSpPr>
          <p:cNvPr id="46" name="Marcador de Posição do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Nome</a:t>
            </a:r>
          </a:p>
        </p:txBody>
      </p:sp>
      <p:sp>
        <p:nvSpPr>
          <p:cNvPr id="47" name="Marcador de Posição do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Breve Biografia</a:t>
            </a:r>
          </a:p>
        </p:txBody>
      </p:sp>
      <p:sp>
        <p:nvSpPr>
          <p:cNvPr id="48" name="Marcador de Posição do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8" name="Triângulo Isósceles 17" descr="Triângulo decorativo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9" name="Triângulo Isósceles 18" descr="Triângulo decorativo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0" name="Triângulo Isósceles 19" descr="Triângulo decorativo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os da Equipa 6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  <p:sp>
        <p:nvSpPr>
          <p:cNvPr id="49" name="Marcador de Posição do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0" name="Marcador de Posição do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1" name="Marcador de Posição do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2" name="Marcador de Posição do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3" name="Marcador de Posição do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4" name="Marcador de Posição do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5" name="Marcador de Posição do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6" name="Marcador de Posição do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57" name="Marcador de Posição do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58" name="Marcador de Posição do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16" name="Marcador de Posição da Imagem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59" name="Marcador de Posição da Imagem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0" name="Marcador de Posição da Imagem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1" name="Marcador de Posição da Imagem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62" name="Marcador de Posição da Imagem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  <p:sp>
        <p:nvSpPr>
          <p:cNvPr id="21" name="Marcador de Posição do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rtlCol="0"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 rtl="0"/>
            <a:r>
              <a:rPr lang="pt-PT" noProof="0"/>
              <a:t>Nome Completo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PT" noProof="0"/>
              <a:t>Título</a:t>
            </a:r>
          </a:p>
        </p:txBody>
      </p:sp>
      <p:sp>
        <p:nvSpPr>
          <p:cNvPr id="23" name="Marcador de Posição da Imagem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PT" noProof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Marcador de Posição do Texto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PT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rig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Nome Completo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Número de Contacto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Identificador de Rede Social ou E-mail</a:t>
            </a:r>
          </a:p>
        </p:txBody>
      </p:sp>
      <p:sp>
        <p:nvSpPr>
          <p:cNvPr id="45" name="Marcador de Posição do Texto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rtl="0"/>
            <a:r>
              <a:rPr lang="pt-PT" noProof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rtlCol="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10" name="Imagem 9" descr="Uma estrela em segundo plano&#10;&#10;Descrição criada com confiança alta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0" name="Marcador de Posição do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3" name="Pentágono 12" descr="Pentágono Decorativo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4" name="Pentágono 13" descr="Pentágono Decorativo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5" name="Pentágono 14" descr="Pentágono Decorativo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6" name="Pentágono 15" descr="Pentágono Decorativo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 rtl="0">
              <a:buNone/>
            </a:pPr>
            <a:r>
              <a:rPr lang="pt-PT" noProof="0"/>
              <a:t>Editar estilos de texto do Modelo Global</a:t>
            </a:r>
          </a:p>
        </p:txBody>
      </p:sp>
      <p:sp>
        <p:nvSpPr>
          <p:cNvPr id="19" name="Marcador de Posição de Conteúdo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o de Separad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10" name="Imagem 9" descr="Uma estrela em segundo plano&#10;&#10;Descrição criada com confiança alta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xão Reta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xão Reta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xão Reta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xão Reta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xão Reta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xão Reta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xão Reta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xão Reta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 Reta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0" name="Marcador de Posição da Imagem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3" name="Marcador de Posição do Texto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14" name="Marcador de Posição da Imagem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ágono 6" descr="Pentágono Decorativo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8" name="Pentágono 7" descr="Pentágono Decorativo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Pentágono 8" descr="Pentágono Decorativo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0" name="Pentágono 9" descr="Pentágono Decorativo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11" name="Pentágono 10" descr="Pentágono Decorativo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Grande e Conteúdo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upo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Conexão Reta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xão Reta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xão Reta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xão Reta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xão Reta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xão Reta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xão Reta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xão Reta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xão Reta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xão Reta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xão Reta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xão Reta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xão Reta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xão Reta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xão Reta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xão Reta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xão Reta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xão Reta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xão Reta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xão Reta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xão Reta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xão Reta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xão Reta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xão Reta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xão Reta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orma Livre: Forma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1744211"/>
            <a:ext cx="4680000" cy="3369577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>
              <a:lnSpc>
                <a:spcPts val="9000"/>
              </a:lnSpc>
            </a:pPr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44" name="Triângulo Isósceles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33" name="Marcador de Posição do Texto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6" name="Pentágono 55" descr="Pentágono Decorativo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7" name="Pentágono 56" descr="Pentágono Decorativo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58" name="Pentágono 57" descr="Pentágono Decorativo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rtlCol="0" anchor="b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 rtl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a Marcas de Lista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6" name="Marcador de Posição da Imagem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 rtlCol="0"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30" name="Marcador de Posição da Imagem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2" name="Marcador de Posição da Imagem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4" name="Marcador de Posição da Imagem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36" name="Marcador de Posição da Imagem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s de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a Imagem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PT" noProof="0"/>
              <a:t>Insira ou Arraste e Largue a Fotografia Aqui</a:t>
            </a:r>
          </a:p>
        </p:txBody>
      </p:sp>
      <p:sp>
        <p:nvSpPr>
          <p:cNvPr id="19" name="Título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3" name="Marcador de Posição do Texto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4" name="Marcador de Posição do Texto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15" name="Marcador de Posição do Texto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3955716"/>
            <a:ext cx="162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16" name="Marcador de Posição do Texto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432795"/>
            <a:ext cx="1620000" cy="1019255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20" name="Marcador de Posição da Imagem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1" name="Marcador de Posição da Imagem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22" name="Marcador de Posição da Imagem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arcas de Lista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xão Reta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rtl="0"/>
            <a:r>
              <a:rPr lang="pt-PT" noProof="0"/>
              <a:t>EDITAR O SEU TÍTULO RETRO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 rtl="0">
              <a:buNone/>
            </a:pPr>
            <a:r>
              <a:rPr lang="pt-PT" noProof="0"/>
              <a:t>Clique para editar o estilo do subtítulo do Modelo Global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45" name="Marcador de Posição de Conteúdo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47" name="Marcador de Posição do Texto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48" name="Marcador de Posição do Texto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517113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49" name="Marcador de Posição do Texto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1994192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50" name="Marcador de Posição do Texto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51" name="Marcador de Posição do Texto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52" name="Marcador de Posição do Texto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446394"/>
            <a:ext cx="2160000" cy="288000"/>
          </a:xfrm>
        </p:spPr>
        <p:txBody>
          <a:bodyPr rtlCol="0"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Título da Marca de Lista</a:t>
            </a:r>
          </a:p>
        </p:txBody>
      </p:sp>
      <p:sp>
        <p:nvSpPr>
          <p:cNvPr id="53" name="Marcador de Posição do Texto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4923473"/>
            <a:ext cx="216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Descrição da Marca de Lista</a:t>
            </a:r>
          </a:p>
        </p:txBody>
      </p:sp>
      <p:sp>
        <p:nvSpPr>
          <p:cNvPr id="42" name="Marcador de Posição da Imagem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43" name="Marcador de Posição da Imagem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536795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44" name="Marcador de Posição da Imagem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sp>
        <p:nvSpPr>
          <p:cNvPr id="57" name="Marcador de Posição da Imagem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447303"/>
            <a:ext cx="621792" cy="621792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Inserir Ícone</a:t>
            </a:r>
          </a:p>
        </p:txBody>
      </p: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endParaRPr lang="pt-PT" noProof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svg"/><Relationship Id="rId11" Type="http://schemas.openxmlformats.org/officeDocument/2006/relationships/image" Target="../media/image67.sv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ção da Imagem 10" descr="Pneu dianteiro de uma bicicleta em frente a um edifício, com um pé visível, calçado com sapato ténis&#10;">
            <a:extLst>
              <a:ext uri="{FF2B5EF4-FFF2-40B4-BE49-F238E27FC236}">
                <a16:creationId xmlns:a16="http://schemas.microsoft.com/office/drawing/2014/main" id="{4148EE3D-B18F-4050-A0E4-BB79AF76A4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000" y="108000"/>
            <a:ext cx="6573838" cy="6635750"/>
          </a:xfrm>
        </p:spPr>
      </p:pic>
      <p:grpSp>
        <p:nvGrpSpPr>
          <p:cNvPr id="4" name="Grupo 3" descr="Três contornos em forma de triângulo que destacam a imagem">
            <a:extLst>
              <a:ext uri="{FF2B5EF4-FFF2-40B4-BE49-F238E27FC236}">
                <a16:creationId xmlns:a16="http://schemas.microsoft.com/office/drawing/2014/main" id="{2D5C8341-DC6A-4348-90C6-7D96336E23A4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3" name="Triângulo Isósceles 22" descr="Triângulo decorativo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2031" y="2000153"/>
            <a:ext cx="4964062" cy="1052596"/>
          </a:xfrm>
        </p:spPr>
        <p:txBody>
          <a:bodyPr rtlCol="0"/>
          <a:lstStyle/>
          <a:p>
            <a:r>
              <a:rPr lang="pt-PT" sz="7600" dirty="0"/>
              <a:t>Members</a:t>
            </a:r>
            <a:r>
              <a:rPr lang="pt-PT" sz="4800" dirty="0"/>
              <a:t> 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D2A66A00-2AF9-4C25-8355-C424244C6BC4}"/>
              </a:ext>
            </a:extLst>
          </p:cNvPr>
          <p:cNvSpPr txBox="1">
            <a:spLocks/>
          </p:cNvSpPr>
          <p:nvPr/>
        </p:nvSpPr>
        <p:spPr>
          <a:xfrm>
            <a:off x="6864124" y="2920305"/>
            <a:ext cx="5219876" cy="193899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78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pt-PT" sz="14000" dirty="0"/>
              <a:t> Only 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25903A42-5285-4B47-A67A-CB7850059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5742" y="108000"/>
            <a:ext cx="878258" cy="5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33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3F812-D832-4843-B4CC-5528C05A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Oportunidade de Mercado, Opção 1</a:t>
            </a:r>
            <a:endParaRPr lang="pt-PT" dirty="0"/>
          </a:p>
        </p:txBody>
      </p:sp>
      <p:pic>
        <p:nvPicPr>
          <p:cNvPr id="13" name="Marcador de Posição da Imagem 12" descr="Ícone de alvo">
            <a:extLst>
              <a:ext uri="{FF2B5EF4-FFF2-40B4-BE49-F238E27FC236}">
                <a16:creationId xmlns:a16="http://schemas.microsoft.com/office/drawing/2014/main" id="{5FD2D4D4-A3BE-48EC-8236-8F7FE74A2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BD6C52E-AD0F-4DA4-8BA5-91499CC67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PT" sz="2200" dirty="0"/>
              <a:t>1 </a:t>
            </a:r>
            <a:r>
              <a:rPr lang="pt-PT" sz="2200" dirty="0" err="1"/>
              <a:t>m.M</a:t>
            </a:r>
            <a:r>
              <a:rPr lang="pt-PT" sz="2200" dirty="0"/>
              <a:t>. €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24F1D46-074D-4CBA-AB14-F7A4E87D30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Ut fermentum a magna ut eleifend. Integer convallis suscipit ante eu varius. Morbi a purus dolor.</a:t>
            </a:r>
          </a:p>
        </p:txBody>
      </p:sp>
      <p:pic>
        <p:nvPicPr>
          <p:cNvPr id="15" name="Marcador de Posição da Imagem 14" descr="Ícone de homem num pódio">
            <a:extLst>
              <a:ext uri="{FF2B5EF4-FFF2-40B4-BE49-F238E27FC236}">
                <a16:creationId xmlns:a16="http://schemas.microsoft.com/office/drawing/2014/main" id="{E78B6438-3E3E-47F6-A034-B8AF2620BE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D609173-F04D-4B6A-8418-25C7AF260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sz="2200"/>
              <a:t>2 m.M. €</a:t>
            </a:r>
            <a:endParaRPr lang="pt-PT" sz="2200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69F5CE4-6AAC-45D6-B176-6F74235DE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Ut fermentum a magna ut eleifend. Integer convallis suscipit ante eu varius. Morbi a purus dolor.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2BBF633-9BE3-4237-BAE5-2092B2668F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692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09DC-253D-4A42-A653-39120CD5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Oportunidade de Mercado, Opção 2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3165717-6988-4EBD-BF3A-EACB6A2110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t-PT"/>
              <a:t>Oportunidade para Construir</a:t>
            </a:r>
            <a:endParaRPr lang="pt-PT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DA7BBDE7-9A70-4A71-8059-D8AD4D6B466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pt-PT" sz="5500"/>
              <a:t>3 m.M. €</a:t>
            </a:r>
            <a:endParaRPr lang="pt-PT" sz="5500" dirty="0"/>
          </a:p>
        </p:txBody>
      </p:sp>
      <p:sp>
        <p:nvSpPr>
          <p:cNvPr id="10" name="Marcador de Posição de Conteúdo 9">
            <a:extLst>
              <a:ext uri="{FF2B5EF4-FFF2-40B4-BE49-F238E27FC236}">
                <a16:creationId xmlns:a16="http://schemas.microsoft.com/office/drawing/2014/main" id="{75DEC460-719A-498D-A00A-DF43649DB4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50088B1-A6C2-4542-921E-3722C7B377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39330" y="1554523"/>
            <a:ext cx="3998591" cy="3998591"/>
          </a:xfrm>
        </p:spPr>
        <p:txBody>
          <a:bodyPr rtlCol="0"/>
          <a:lstStyle/>
          <a:p>
            <a:pPr rtl="0"/>
            <a:r>
              <a:rPr lang="pt-PT"/>
              <a:t>Liberdade para Inventar</a:t>
            </a:r>
            <a:endParaRPr lang="pt-PT" dirty="0"/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B38E6C8-7618-4320-B12B-1CAF397653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t-PT" sz="5500"/>
              <a:t>2 m.M. €</a:t>
            </a:r>
            <a:endParaRPr lang="pt-PT" sz="5500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24B3DB1A-5328-4D3E-87D4-3105A2219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39E24BA7-CB8A-44D5-8804-21F2A5AD2AB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PT"/>
              <a:t>Pouca Concorrência</a:t>
            </a:r>
            <a:endParaRPr lang="pt-PT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4532B58E-034F-4AFA-AA9C-C2F87E0105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PT" sz="5500"/>
              <a:t>1 m.M. €</a:t>
            </a:r>
            <a:endParaRPr lang="pt-PT" sz="5500" dirty="0"/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0E51389C-FA2C-4D31-B011-A146EFF7B6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9EB4D5C-77DA-467B-AFFC-4AB213618B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03287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28D9D-29FE-4936-AD21-997A3B88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Opção de Concorrência 1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6412758-3A48-4125-9949-522605950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902065"/>
            <a:ext cx="5472000" cy="360000"/>
          </a:xfrm>
        </p:spPr>
        <p:txBody>
          <a:bodyPr rtlCol="0"/>
          <a:lstStyle/>
          <a:p>
            <a:pPr rtl="0"/>
            <a:r>
              <a:rPr lang="pt-PT"/>
              <a:t>A Nossa Empresa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0FEF168-A4F8-4B1A-8B8E-2BC173653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520059"/>
            <a:ext cx="5472000" cy="2035650"/>
          </a:xfrm>
        </p:spPr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Etiam aliquet eu mi quis lacinia. </a:t>
            </a:r>
          </a:p>
          <a:p>
            <a:pPr lvl="1" rtl="0"/>
            <a:r>
              <a:rPr lang="pt-PT" noProof="1"/>
              <a:t>Ut fermentum a magna ut eleifend. Integer convallis suscipit ante eu varius. </a:t>
            </a:r>
          </a:p>
          <a:p>
            <a:pPr lvl="1" rtl="0"/>
            <a:r>
              <a:rPr lang="pt-PT" noProof="1"/>
              <a:t>Morbi a purus dolor. Suspendisse sit amet ipsum finibus justo viverra blandit. Ut congue quis tortor eget sodales. Nulla a erat eget nunc hendrerit ultrices eu nec nulla.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914AC5DE-E4D3-4B8C-B033-553AD989DAF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00000" y="1902590"/>
            <a:ext cx="5472000" cy="358775"/>
          </a:xfrm>
        </p:spPr>
        <p:txBody>
          <a:bodyPr rtlCol="0"/>
          <a:lstStyle/>
          <a:p>
            <a:pPr rtl="0"/>
            <a:r>
              <a:rPr lang="pt-PT"/>
              <a:t>Concorrente</a:t>
            </a:r>
            <a:endParaRPr lang="pt-PT" dirty="0"/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75B85C47-1421-43A5-B78B-9178CF5406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99887" y="2520384"/>
            <a:ext cx="5472113" cy="2035175"/>
          </a:xfrm>
        </p:spPr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Etiam aliquet eu mi quis lacinia. </a:t>
            </a:r>
          </a:p>
          <a:p>
            <a:pPr lvl="1" rtl="0"/>
            <a:r>
              <a:rPr lang="pt-PT" noProof="1"/>
              <a:t>Ut fermentum a magna ut eleifend. Integer convallis suscipit ante eu varius. </a:t>
            </a:r>
          </a:p>
          <a:p>
            <a:pPr lvl="1" rtl="0"/>
            <a:r>
              <a:rPr lang="pt-PT" noProof="1"/>
              <a:t>Morbi a purus dolor. Suspendisse sit amet ipsum finibus justo viverra blandit. Ut congue quis tortor eget sodales. Nulla a erat eget nunc hendrerit ultrices eu nec nulla.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98D9352-DAF3-4598-89EF-19A90B5B3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41794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D5F66-36FC-4279-B88B-A1709C5B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Opção de Concorrência 2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94CD340-1657-40BF-B769-A70348E8D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/>
              <a:t>Conveniência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CE79B84-B166-45D6-8221-B9E673463F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/>
              <a:t>Inconveniente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6C4E7441-C835-40E3-91E1-602BFCA85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/>
              <a:t>Dispendioso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82CA2AFE-350B-4FFB-91FA-9D0ADA69AC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PT"/>
              <a:t>Acessível</a:t>
            </a:r>
          </a:p>
        </p:txBody>
      </p:sp>
      <p:pic>
        <p:nvPicPr>
          <p:cNvPr id="8" name="Imagem 7" descr="Logótipo de Marcador de Posição">
            <a:extLst>
              <a:ext uri="{FF2B5EF4-FFF2-40B4-BE49-F238E27FC236}">
                <a16:creationId xmlns:a16="http://schemas.microsoft.com/office/drawing/2014/main" id="{112F7BB3-CF96-42E6-BBD2-7A891E6BA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7704" y="1757469"/>
            <a:ext cx="2121592" cy="609454"/>
          </a:xfrm>
          <a:prstGeom prst="rect">
            <a:avLst/>
          </a:prstGeom>
        </p:spPr>
      </p:pic>
      <p:pic>
        <p:nvPicPr>
          <p:cNvPr id="9" name="Imagem 8" descr="Logótipo de Marcador de Posição">
            <a:extLst>
              <a:ext uri="{FF2B5EF4-FFF2-40B4-BE49-F238E27FC236}">
                <a16:creationId xmlns:a16="http://schemas.microsoft.com/office/drawing/2014/main" id="{65E3EBE2-0DF5-47B9-92AB-97A5662A4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917549" y="4612009"/>
            <a:ext cx="2127688" cy="603034"/>
          </a:xfrm>
          <a:prstGeom prst="rect">
            <a:avLst/>
          </a:prstGeom>
        </p:spPr>
      </p:pic>
      <p:pic>
        <p:nvPicPr>
          <p:cNvPr id="10" name="Imagem 9" descr="Logótipo de Marcador de Posição">
            <a:extLst>
              <a:ext uri="{FF2B5EF4-FFF2-40B4-BE49-F238E27FC236}">
                <a16:creationId xmlns:a16="http://schemas.microsoft.com/office/drawing/2014/main" id="{A637D7AB-70D7-4326-8C7E-4C485CF3B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47856" y="4165167"/>
            <a:ext cx="2127688" cy="601426"/>
          </a:xfrm>
          <a:prstGeom prst="rect">
            <a:avLst/>
          </a:prstGeom>
        </p:spPr>
      </p:pic>
      <p:pic>
        <p:nvPicPr>
          <p:cNvPr id="11" name="Imagem 10" descr="Logótipo de Marcador de Posição">
            <a:extLst>
              <a:ext uri="{FF2B5EF4-FFF2-40B4-BE49-F238E27FC236}">
                <a16:creationId xmlns:a16="http://schemas.microsoft.com/office/drawing/2014/main" id="{19F4218A-082A-4D6A-9AEB-CA66ECFD13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685974" y="4153567"/>
            <a:ext cx="2158171" cy="610043"/>
          </a:xfrm>
          <a:prstGeom prst="rect">
            <a:avLst/>
          </a:prstGeom>
        </p:spPr>
      </p:pic>
      <p:pic>
        <p:nvPicPr>
          <p:cNvPr id="12" name="Imagem 11" descr="Logótipo de Marcador de Posição">
            <a:extLst>
              <a:ext uri="{FF2B5EF4-FFF2-40B4-BE49-F238E27FC236}">
                <a16:creationId xmlns:a16="http://schemas.microsoft.com/office/drawing/2014/main" id="{164793FD-3907-44B3-B7AF-842AA32BB3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15384" y="4653204"/>
            <a:ext cx="2133785" cy="609652"/>
          </a:xfrm>
          <a:prstGeom prst="rect">
            <a:avLst/>
          </a:prstGeom>
        </p:spPr>
      </p:pic>
      <p:pic>
        <p:nvPicPr>
          <p:cNvPr id="27" name="Imagem 26" descr="Marcador de Posição do Logótipo">
            <a:extLst>
              <a:ext uri="{FF2B5EF4-FFF2-40B4-BE49-F238E27FC236}">
                <a16:creationId xmlns:a16="http://schemas.microsoft.com/office/drawing/2014/main" id="{33E95664-8D70-4C65-82BA-B0CF606D4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1759" y="1567027"/>
            <a:ext cx="2133785" cy="119492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20CC9C7-AE83-419B-B060-4EB8570353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5379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B908E55-42F7-4241-963F-6EA60083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Estratégia de Crescimento</a:t>
            </a:r>
            <a:endParaRPr lang="pt-PT" dirty="0"/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69689712-B8A5-4813-974A-14907CF7587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PT"/>
              <a:t>Como cresceremos no futuro</a:t>
            </a:r>
            <a:endParaRPr lang="pt-PT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13C83F-39C7-4847-9682-8835C635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/>
              <a:t>Fase 1</a:t>
            </a:r>
            <a:br>
              <a:rPr lang="pt-PT"/>
            </a:br>
            <a:r>
              <a:rPr lang="pt-PT" sz="1600" b="0"/>
              <a:t>Mês, Ano</a:t>
            </a:r>
            <a:endParaRPr lang="pt-PT" sz="1600" b="0" dirty="0"/>
          </a:p>
        </p:txBody>
      </p:sp>
      <p:sp>
        <p:nvSpPr>
          <p:cNvPr id="2" name="Marcador de Posição de Conteúdo 1">
            <a:extLst>
              <a:ext uri="{FF2B5EF4-FFF2-40B4-BE49-F238E27FC236}">
                <a16:creationId xmlns:a16="http://schemas.microsoft.com/office/drawing/2014/main" id="{D17175E1-5ACD-4753-B437-BF7BFE1D44D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</a:t>
            </a:r>
          </a:p>
          <a:p>
            <a:pPr rtl="0"/>
            <a:r>
              <a:rPr lang="pt-PT" noProof="1"/>
              <a:t>Ut fermentum a magna ut eleifend. Integer convallis suscipit ante eu varius.</a:t>
            </a:r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747DE325-0C92-40CA-9D9F-A1481D7CCC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pt-PT"/>
              <a:t>Fase 2</a:t>
            </a:r>
            <a:br>
              <a:rPr lang="pt-PT"/>
            </a:br>
            <a:r>
              <a:rPr lang="pt-PT" sz="1600" b="0"/>
              <a:t>Mês, Ano</a:t>
            </a:r>
            <a:endParaRPr lang="pt-PT" b="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EEA5B2D-A521-47E6-906E-7E0EA827203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</a:t>
            </a:r>
          </a:p>
          <a:p>
            <a:pPr rtl="0"/>
            <a:r>
              <a:rPr lang="pt-PT" noProof="1"/>
              <a:t>Ut fermentum a magna ut eleifend. Integer convallis suscipit ante eu varius.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6B9CD4C-1797-412D-8C33-CC157EBD12A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</a:t>
            </a:r>
          </a:p>
          <a:p>
            <a:pPr rtl="0"/>
            <a:r>
              <a:rPr lang="pt-PT" noProof="1"/>
              <a:t>Ut fermentum a magna ut eleifend. Integer convallis suscipit ante eu varius.</a:t>
            </a:r>
          </a:p>
        </p:txBody>
      </p:sp>
      <p:sp>
        <p:nvSpPr>
          <p:cNvPr id="9" name="Marcador de Posição de Conteúdo 8">
            <a:extLst>
              <a:ext uri="{FF2B5EF4-FFF2-40B4-BE49-F238E27FC236}">
                <a16:creationId xmlns:a16="http://schemas.microsoft.com/office/drawing/2014/main" id="{8D7CC69E-2FA7-4F99-A4B9-E06C7BFBB2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pt-PT"/>
              <a:t>Fase 3</a:t>
            </a:r>
            <a:br>
              <a:rPr lang="pt-PT"/>
            </a:br>
            <a:r>
              <a:rPr lang="pt-PT" sz="1600" b="0"/>
              <a:t>Mês, Anos</a:t>
            </a:r>
            <a:endParaRPr lang="pt-PT" b="0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8F6E761-D8E0-4DCA-BE79-C4149BC24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983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C43A393-25DA-42CB-905B-7947DA51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>
                <a:solidFill>
                  <a:schemeClr val="bg1"/>
                </a:solidFill>
              </a:rPr>
              <a:t>Evolução Escura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5029CEC-D932-4A0E-BB1F-870F2A2A5E9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PT" dirty="0">
                <a:solidFill>
                  <a:schemeClr val="bg1"/>
                </a:solidFill>
              </a:rPr>
              <a:t>Previsão de sucesso</a:t>
            </a:r>
          </a:p>
        </p:txBody>
      </p:sp>
      <p:graphicFrame>
        <p:nvGraphicFramePr>
          <p:cNvPr id="10" name="Mesa 9">
            <a:extLst>
              <a:ext uri="{FF2B5EF4-FFF2-40B4-BE49-F238E27FC236}">
                <a16:creationId xmlns:a16="http://schemas.microsoft.com/office/drawing/2014/main" id="{34C359E9-E6EB-440F-871B-C2E775F85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13354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pt-PT" noProof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50000"/>
                          </a:schemeClr>
                        </a:gs>
                        <a:gs pos="99000">
                          <a:schemeClr val="accent3">
                            <a:lumMod val="7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tx1"/>
                          </a:solidFill>
                          <a:latin typeface="+mn-lt"/>
                        </a:rPr>
                        <a:t>Fornecedores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tx1"/>
                          </a:solidFill>
                          <a:latin typeface="+mn-lt"/>
                        </a:rPr>
                        <a:t>Utilizadores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tx1"/>
                          </a:solidFill>
                          <a:latin typeface="+mn-lt"/>
                        </a:rPr>
                        <a:t>Receita Bruta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/>
                        </a:gs>
                        <a:gs pos="99000">
                          <a:schemeClr val="accent5"/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tx1"/>
                          </a:solidFill>
                          <a:latin typeface="+mn-lt"/>
                        </a:rPr>
                        <a:t>Receita da Empresa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1013 €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33 750 €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5063 €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135 000 €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20 250 €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270 000 €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40 500 €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1" name="Gráfico 10" title="Marcador de Posição do Gráfico de Receita Bruta">
            <a:extLst>
              <a:ext uri="{FF2B5EF4-FFF2-40B4-BE49-F238E27FC236}">
                <a16:creationId xmlns:a16="http://schemas.microsoft.com/office/drawing/2014/main" id="{0B1B08C9-C276-4911-9D09-107876133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128375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69C0FC5-2CCC-4C7C-9D08-93AF4AEE2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106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C43A393-25DA-42CB-905B-7947DA51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Evolução Clara</a:t>
            </a:r>
            <a:endParaRPr lang="en-US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05029CEC-D932-4A0E-BB1F-870F2A2A5E9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pt"/>
              <a:t>Previsão de sucesso</a:t>
            </a:r>
            <a:endParaRPr lang="en-US" dirty="0"/>
          </a:p>
        </p:txBody>
      </p:sp>
      <p:graphicFrame>
        <p:nvGraphicFramePr>
          <p:cNvPr id="10" name="Mesa 9">
            <a:extLst>
              <a:ext uri="{FF2B5EF4-FFF2-40B4-BE49-F238E27FC236}">
                <a16:creationId xmlns:a16="http://schemas.microsoft.com/office/drawing/2014/main" id="{34C359E9-E6EB-440F-871B-C2E775F85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875008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pt-PT" noProof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50000"/>
                          </a:schemeClr>
                        </a:gs>
                        <a:gs pos="99000">
                          <a:schemeClr val="accent3">
                            <a:lumMod val="7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Fornecedores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Utilizadores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Receita Bruta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4"/>
                        </a:gs>
                        <a:gs pos="99000">
                          <a:schemeClr val="accent5"/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Receita da Empresa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2">
                            <a:lumMod val="60000"/>
                            <a:lumOff val="40000"/>
                          </a:schemeClr>
                        </a:gs>
                        <a:gs pos="99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78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1013 €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33 750 €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5063 €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135 000 €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20 250 €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pt-PT" sz="1300" b="1" noProof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tx1">
                            <a:lumMod val="95000"/>
                            <a:lumOff val="5000"/>
                          </a:schemeClr>
                        </a:gs>
                      </a:gsLst>
                      <a:lin ang="78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270 000 €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PT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40 500 €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1" name="Gráfico 10" title="Marcador de Posição do Gráfico de Receita Bruta">
            <a:extLst>
              <a:ext uri="{FF2B5EF4-FFF2-40B4-BE49-F238E27FC236}">
                <a16:creationId xmlns:a16="http://schemas.microsoft.com/office/drawing/2014/main" id="{0B1B08C9-C276-4911-9D09-107876133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9281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69C0FC5-2CCC-4C7C-9D08-93AF4AEE2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51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04DF1-F04E-46D1-90E6-E488ED4A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Linha Cronológica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791CF40-7803-4E3F-9F37-36DAB7F2D0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PT"/>
              <a:t>O nosso plano de ação de dois anos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31A0D1F-8CD2-4F60-92BD-D991D6D7D5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PT"/>
              <a:t>20AA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F65B5CCD-886E-4102-89CF-0140439325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PT"/>
              <a:t>01</a:t>
            </a:r>
          </a:p>
        </p:txBody>
      </p:sp>
      <p:sp>
        <p:nvSpPr>
          <p:cNvPr id="187" name="Seta: Para Baixo 186" descr="Seta de Marco">
            <a:extLst>
              <a:ext uri="{FF2B5EF4-FFF2-40B4-BE49-F238E27FC236}">
                <a16:creationId xmlns:a16="http://schemas.microsoft.com/office/drawing/2014/main" id="{6BD7BE72-56CC-40EC-A4B4-A78A80A57D9E}"/>
              </a:ext>
            </a:extLst>
          </p:cNvPr>
          <p:cNvSpPr/>
          <p:nvPr/>
        </p:nvSpPr>
        <p:spPr>
          <a:xfrm>
            <a:off x="539497" y="275272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wdUpDiag">
            <a:fgClr>
              <a:schemeClr val="accent1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77" name="Marcador de Posição do Texto 30">
            <a:extLst>
              <a:ext uri="{FF2B5EF4-FFF2-40B4-BE49-F238E27FC236}">
                <a16:creationId xmlns:a16="http://schemas.microsoft.com/office/drawing/2014/main" id="{533E94E7-4202-43EA-9748-9681120B3A68}"/>
              </a:ext>
            </a:extLst>
          </p:cNvPr>
          <p:cNvSpPr txBox="1">
            <a:spLocks/>
          </p:cNvSpPr>
          <p:nvPr/>
        </p:nvSpPr>
        <p:spPr>
          <a:xfrm>
            <a:off x="474680" y="2190750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Criação</a:t>
            </a:r>
          </a:p>
        </p:txBody>
      </p:sp>
      <p:sp>
        <p:nvSpPr>
          <p:cNvPr id="178" name="Marcador de Posição do Texto 31">
            <a:extLst>
              <a:ext uri="{FF2B5EF4-FFF2-40B4-BE49-F238E27FC236}">
                <a16:creationId xmlns:a16="http://schemas.microsoft.com/office/drawing/2014/main" id="{6B1CE640-A646-418A-ACAD-64FA1C626F7A}"/>
              </a:ext>
            </a:extLst>
          </p:cNvPr>
          <p:cNvSpPr txBox="1">
            <a:spLocks/>
          </p:cNvSpPr>
          <p:nvPr/>
        </p:nvSpPr>
        <p:spPr>
          <a:xfrm>
            <a:off x="526409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Mês, 20AA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A0A6AAD6-9F99-4CCD-9EB5-11A22A251C7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PT"/>
              <a:t>02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C7C0BDC4-1581-45A1-8682-A2A4A07F956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PT"/>
              <a:t>03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B73298C3-3242-49F1-9287-C07371B408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pt-PT"/>
              <a:t>04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522AE1C-5569-4B6C-9420-6568774711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PT"/>
              <a:t>05</a:t>
            </a:r>
          </a:p>
        </p:txBody>
      </p:sp>
      <p:sp>
        <p:nvSpPr>
          <p:cNvPr id="190" name="Seta: Para Baixo 189" descr="Seta de Marco">
            <a:extLst>
              <a:ext uri="{FF2B5EF4-FFF2-40B4-BE49-F238E27FC236}">
                <a16:creationId xmlns:a16="http://schemas.microsoft.com/office/drawing/2014/main" id="{091EA77C-E6AE-4E4E-84BD-B87422586477}"/>
              </a:ext>
            </a:extLst>
          </p:cNvPr>
          <p:cNvSpPr/>
          <p:nvPr/>
        </p:nvSpPr>
        <p:spPr>
          <a:xfrm rot="10800000">
            <a:off x="2407546" y="4135430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3" name="Marcador de Posição do Texto 30">
            <a:extLst>
              <a:ext uri="{FF2B5EF4-FFF2-40B4-BE49-F238E27FC236}">
                <a16:creationId xmlns:a16="http://schemas.microsoft.com/office/drawing/2014/main" id="{B7D099FD-E335-407F-85F0-D7B74B501EA7}"/>
              </a:ext>
            </a:extLst>
          </p:cNvPr>
          <p:cNvSpPr txBox="1">
            <a:spLocks/>
          </p:cNvSpPr>
          <p:nvPr/>
        </p:nvSpPr>
        <p:spPr>
          <a:xfrm>
            <a:off x="1583795" y="4795875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Grupo de Estudo</a:t>
            </a:r>
          </a:p>
        </p:txBody>
      </p:sp>
      <p:sp>
        <p:nvSpPr>
          <p:cNvPr id="184" name="Marcador de Posição do Texto 31">
            <a:extLst>
              <a:ext uri="{FF2B5EF4-FFF2-40B4-BE49-F238E27FC236}">
                <a16:creationId xmlns:a16="http://schemas.microsoft.com/office/drawing/2014/main" id="{D6B5BFDB-98C1-417E-BA63-419952DE7172}"/>
              </a:ext>
            </a:extLst>
          </p:cNvPr>
          <p:cNvSpPr txBox="1">
            <a:spLocks/>
          </p:cNvSpPr>
          <p:nvPr/>
        </p:nvSpPr>
        <p:spPr>
          <a:xfrm>
            <a:off x="1635524" y="5110130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Mês, 20AA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86F43E5F-6341-4DC8-B40F-14D7467CAB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pt-PT"/>
              <a:t>06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A950470F-906C-4A44-B6B5-686E1DDFA3F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pt-PT"/>
              <a:t>07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AF12A68E-DE04-470E-8501-5600AD84480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pt-PT"/>
              <a:t>08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58F41475-499A-4A55-AFCB-2DAE5EA9B4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pt-PT"/>
              <a:t>09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2A600ADE-7223-401D-9A7E-E94944E48EA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pt-PT"/>
              <a:t>10</a:t>
            </a:r>
          </a:p>
        </p:txBody>
      </p:sp>
      <p:sp>
        <p:nvSpPr>
          <p:cNvPr id="188" name="Seta: Para Baixo 187" descr="Seta de Marco">
            <a:extLst>
              <a:ext uri="{FF2B5EF4-FFF2-40B4-BE49-F238E27FC236}">
                <a16:creationId xmlns:a16="http://schemas.microsoft.com/office/drawing/2014/main" id="{327DED97-3C7F-4C7C-80D1-43ABD258017F}"/>
              </a:ext>
            </a:extLst>
          </p:cNvPr>
          <p:cNvSpPr/>
          <p:nvPr/>
        </p:nvSpPr>
        <p:spPr>
          <a:xfrm>
            <a:off x="4774690" y="275272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smConfetti">
            <a:fgClr>
              <a:schemeClr val="accent1">
                <a:lumMod val="25000"/>
              </a:schemeClr>
            </a:fgClr>
            <a:bgClr>
              <a:schemeClr val="accent3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31" name="Marcador de Posição do Texto 30">
            <a:extLst>
              <a:ext uri="{FF2B5EF4-FFF2-40B4-BE49-F238E27FC236}">
                <a16:creationId xmlns:a16="http://schemas.microsoft.com/office/drawing/2014/main" id="{381E38F4-ADB7-4F82-8BEA-099128E824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958966" y="2190750"/>
            <a:ext cx="1793875" cy="561975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PT"/>
              <a:t>Feedback</a:t>
            </a:r>
          </a:p>
        </p:txBody>
      </p:sp>
      <p:sp>
        <p:nvSpPr>
          <p:cNvPr id="32" name="Marcador de Posição do Texto 31">
            <a:extLst>
              <a:ext uri="{FF2B5EF4-FFF2-40B4-BE49-F238E27FC236}">
                <a16:creationId xmlns:a16="http://schemas.microsoft.com/office/drawing/2014/main" id="{DD6007A3-CFB2-4E5A-B9FD-6D062A614F6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010695" y="2505005"/>
            <a:ext cx="1690417" cy="224670"/>
          </a:xfrm>
        </p:spPr>
        <p:txBody>
          <a:bodyPr rtlCol="0"/>
          <a:lstStyle/>
          <a:p>
            <a:pPr rtl="0"/>
            <a:r>
              <a:rPr lang="pt-PT"/>
              <a:t>Mês, 20AA</a:t>
            </a:r>
          </a:p>
        </p:txBody>
      </p:sp>
      <p:sp>
        <p:nvSpPr>
          <p:cNvPr id="17" name="Marcador de Posição do Texto 16">
            <a:extLst>
              <a:ext uri="{FF2B5EF4-FFF2-40B4-BE49-F238E27FC236}">
                <a16:creationId xmlns:a16="http://schemas.microsoft.com/office/drawing/2014/main" id="{A7E6F7C7-F381-410D-A3A6-FC9B333CA67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pt-PT"/>
              <a:t>11</a:t>
            </a:r>
          </a:p>
        </p:txBody>
      </p:sp>
      <p:sp>
        <p:nvSpPr>
          <p:cNvPr id="18" name="Marcador de Posição do Texto 17">
            <a:extLst>
              <a:ext uri="{FF2B5EF4-FFF2-40B4-BE49-F238E27FC236}">
                <a16:creationId xmlns:a16="http://schemas.microsoft.com/office/drawing/2014/main" id="{BE6DC13E-D27F-4BC8-9C3E-86405629E92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pt-PT"/>
              <a:t>12</a:t>
            </a:r>
          </a:p>
        </p:txBody>
      </p:sp>
      <p:sp>
        <p:nvSpPr>
          <p:cNvPr id="191" name="Seta: Para Baixo 190" descr="Seta de Marco">
            <a:extLst>
              <a:ext uri="{FF2B5EF4-FFF2-40B4-BE49-F238E27FC236}">
                <a16:creationId xmlns:a16="http://schemas.microsoft.com/office/drawing/2014/main" id="{39D2CC68-CEB3-447B-98C3-FDAC26DF5A64}"/>
              </a:ext>
            </a:extLst>
          </p:cNvPr>
          <p:cNvSpPr/>
          <p:nvPr/>
        </p:nvSpPr>
        <p:spPr>
          <a:xfrm rot="10800000">
            <a:off x="5752842" y="4135430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lgGrid">
            <a:fgClr>
              <a:schemeClr val="accent1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1" name="Marcador de Posição do Texto 30">
            <a:extLst>
              <a:ext uri="{FF2B5EF4-FFF2-40B4-BE49-F238E27FC236}">
                <a16:creationId xmlns:a16="http://schemas.microsoft.com/office/drawing/2014/main" id="{70471EA6-3475-427D-BB2A-9D9F11A7B603}"/>
              </a:ext>
            </a:extLst>
          </p:cNvPr>
          <p:cNvSpPr txBox="1">
            <a:spLocks/>
          </p:cNvSpPr>
          <p:nvPr/>
        </p:nvSpPr>
        <p:spPr>
          <a:xfrm>
            <a:off x="4937118" y="4795875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MVP</a:t>
            </a:r>
          </a:p>
        </p:txBody>
      </p:sp>
      <p:sp>
        <p:nvSpPr>
          <p:cNvPr id="182" name="Marcador de Posição do Texto 31">
            <a:extLst>
              <a:ext uri="{FF2B5EF4-FFF2-40B4-BE49-F238E27FC236}">
                <a16:creationId xmlns:a16="http://schemas.microsoft.com/office/drawing/2014/main" id="{BEFBDF63-E8DE-4A7C-B527-6BAC6ABDFC57}"/>
              </a:ext>
            </a:extLst>
          </p:cNvPr>
          <p:cNvSpPr txBox="1">
            <a:spLocks/>
          </p:cNvSpPr>
          <p:nvPr/>
        </p:nvSpPr>
        <p:spPr>
          <a:xfrm>
            <a:off x="4988847" y="5110130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Mês, 20AA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B7F2818D-1C37-44B8-9D98-565D43B77CA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pt-PT"/>
              <a:t>20AA</a:t>
            </a:r>
          </a:p>
        </p:txBody>
      </p:sp>
      <p:sp>
        <p:nvSpPr>
          <p:cNvPr id="19" name="Marcador de Posição do Texto 18">
            <a:extLst>
              <a:ext uri="{FF2B5EF4-FFF2-40B4-BE49-F238E27FC236}">
                <a16:creationId xmlns:a16="http://schemas.microsoft.com/office/drawing/2014/main" id="{55A99089-E605-4892-91AC-4D266283652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pt-PT"/>
              <a:t>01</a:t>
            </a:r>
          </a:p>
        </p:txBody>
      </p:sp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6225C5D6-D597-445E-B3D5-FC30BA4F0BE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pt-PT"/>
              <a:t>02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C19F9B20-39F7-4747-A096-38EFE8C82B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pt-PT"/>
              <a:t>03</a:t>
            </a:r>
          </a:p>
        </p:txBody>
      </p:sp>
      <p:sp>
        <p:nvSpPr>
          <p:cNvPr id="22" name="Marcador de Posição do Texto 21">
            <a:extLst>
              <a:ext uri="{FF2B5EF4-FFF2-40B4-BE49-F238E27FC236}">
                <a16:creationId xmlns:a16="http://schemas.microsoft.com/office/drawing/2014/main" id="{F1584932-56B8-43D5-BCE3-C417EA1B87D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pt-PT"/>
              <a:t>04</a:t>
            </a:r>
          </a:p>
        </p:txBody>
      </p:sp>
      <p:sp>
        <p:nvSpPr>
          <p:cNvPr id="23" name="Marcador de Posição do Texto 22">
            <a:extLst>
              <a:ext uri="{FF2B5EF4-FFF2-40B4-BE49-F238E27FC236}">
                <a16:creationId xmlns:a16="http://schemas.microsoft.com/office/drawing/2014/main" id="{78606F2D-0BD4-42DD-8CCF-1C8D006FAB2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pt-PT"/>
              <a:t>05</a:t>
            </a:r>
          </a:p>
        </p:txBody>
      </p:sp>
      <p:sp>
        <p:nvSpPr>
          <p:cNvPr id="192" name="Seta: Para Baixo 191" descr="Seta de Marco">
            <a:extLst>
              <a:ext uri="{FF2B5EF4-FFF2-40B4-BE49-F238E27FC236}">
                <a16:creationId xmlns:a16="http://schemas.microsoft.com/office/drawing/2014/main" id="{B7EA4374-080A-4549-8E56-F8600AC83FAA}"/>
              </a:ext>
            </a:extLst>
          </p:cNvPr>
          <p:cNvSpPr/>
          <p:nvPr/>
        </p:nvSpPr>
        <p:spPr>
          <a:xfrm rot="10800000">
            <a:off x="8076284" y="4135430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divot">
            <a:fgClr>
              <a:schemeClr val="accent5"/>
            </a:fgClr>
            <a:bgClr>
              <a:schemeClr val="accent4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85" name="Marcador de Posição do Texto 30">
            <a:extLst>
              <a:ext uri="{FF2B5EF4-FFF2-40B4-BE49-F238E27FC236}">
                <a16:creationId xmlns:a16="http://schemas.microsoft.com/office/drawing/2014/main" id="{321B2034-4186-46BE-8630-3C73F59E2553}"/>
              </a:ext>
            </a:extLst>
          </p:cNvPr>
          <p:cNvSpPr txBox="1">
            <a:spLocks/>
          </p:cNvSpPr>
          <p:nvPr/>
        </p:nvSpPr>
        <p:spPr>
          <a:xfrm>
            <a:off x="7260560" y="4795875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Lançamento</a:t>
            </a:r>
          </a:p>
        </p:txBody>
      </p:sp>
      <p:sp>
        <p:nvSpPr>
          <p:cNvPr id="186" name="Marcador de Posição do Texto 31">
            <a:extLst>
              <a:ext uri="{FF2B5EF4-FFF2-40B4-BE49-F238E27FC236}">
                <a16:creationId xmlns:a16="http://schemas.microsoft.com/office/drawing/2014/main" id="{5CBFFA90-524E-458C-96ED-DDFA248B8D37}"/>
              </a:ext>
            </a:extLst>
          </p:cNvPr>
          <p:cNvSpPr txBox="1">
            <a:spLocks/>
          </p:cNvSpPr>
          <p:nvPr/>
        </p:nvSpPr>
        <p:spPr>
          <a:xfrm>
            <a:off x="7312289" y="5110130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Mês, 20AA</a:t>
            </a:r>
          </a:p>
        </p:txBody>
      </p:sp>
      <p:sp>
        <p:nvSpPr>
          <p:cNvPr id="24" name="Marcador de Posição do Texto 23">
            <a:extLst>
              <a:ext uri="{FF2B5EF4-FFF2-40B4-BE49-F238E27FC236}">
                <a16:creationId xmlns:a16="http://schemas.microsoft.com/office/drawing/2014/main" id="{CF3EB11F-3F21-4709-8457-5D09EB197A3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pt-PT"/>
              <a:t>06</a:t>
            </a:r>
          </a:p>
        </p:txBody>
      </p:sp>
      <p:sp>
        <p:nvSpPr>
          <p:cNvPr id="25" name="Marcador de Posição do Texto 24">
            <a:extLst>
              <a:ext uri="{FF2B5EF4-FFF2-40B4-BE49-F238E27FC236}">
                <a16:creationId xmlns:a16="http://schemas.microsoft.com/office/drawing/2014/main" id="{1CF539C0-7C36-4D52-B097-D874215DEFE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pt-PT"/>
              <a:t>07</a:t>
            </a:r>
          </a:p>
        </p:txBody>
      </p:sp>
      <p:sp>
        <p:nvSpPr>
          <p:cNvPr id="27" name="Marcador de Posição do Texto 26">
            <a:extLst>
              <a:ext uri="{FF2B5EF4-FFF2-40B4-BE49-F238E27FC236}">
                <a16:creationId xmlns:a16="http://schemas.microsoft.com/office/drawing/2014/main" id="{A035C9B1-8EE1-4237-AB07-3916B46AB42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pt-PT"/>
              <a:t>08</a:t>
            </a:r>
          </a:p>
        </p:txBody>
      </p:sp>
      <p:sp>
        <p:nvSpPr>
          <p:cNvPr id="28" name="Marcador de Posição do Texto 27">
            <a:extLst>
              <a:ext uri="{FF2B5EF4-FFF2-40B4-BE49-F238E27FC236}">
                <a16:creationId xmlns:a16="http://schemas.microsoft.com/office/drawing/2014/main" id="{A075C0C0-B95A-441F-B3DF-076CCF5E0DC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pt-PT"/>
              <a:t>09</a:t>
            </a:r>
          </a:p>
        </p:txBody>
      </p:sp>
      <p:sp>
        <p:nvSpPr>
          <p:cNvPr id="26" name="Marcador de Posição do Texto 25">
            <a:extLst>
              <a:ext uri="{FF2B5EF4-FFF2-40B4-BE49-F238E27FC236}">
                <a16:creationId xmlns:a16="http://schemas.microsoft.com/office/drawing/2014/main" id="{50FDA491-825C-4FAC-B2B8-B447FA9026B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pt-PT"/>
              <a:t>10</a:t>
            </a:r>
          </a:p>
        </p:txBody>
      </p:sp>
      <p:sp>
        <p:nvSpPr>
          <p:cNvPr id="29" name="Marcador de Posição do Texto 28">
            <a:extLst>
              <a:ext uri="{FF2B5EF4-FFF2-40B4-BE49-F238E27FC236}">
                <a16:creationId xmlns:a16="http://schemas.microsoft.com/office/drawing/2014/main" id="{43B9CDAD-AF99-473A-8BAF-D3507F75D2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/>
          <a:p>
            <a:pPr rtl="0"/>
            <a:r>
              <a:rPr lang="pt-PT"/>
              <a:t>11</a:t>
            </a:r>
          </a:p>
        </p:txBody>
      </p:sp>
      <p:sp>
        <p:nvSpPr>
          <p:cNvPr id="30" name="Marcador de Posição do Texto 29">
            <a:extLst>
              <a:ext uri="{FF2B5EF4-FFF2-40B4-BE49-F238E27FC236}">
                <a16:creationId xmlns:a16="http://schemas.microsoft.com/office/drawing/2014/main" id="{F7F69DE5-349E-4CAC-9D32-7EB9BE6FE0C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pt-PT"/>
              <a:t>12</a:t>
            </a:r>
          </a:p>
        </p:txBody>
      </p:sp>
      <p:sp>
        <p:nvSpPr>
          <p:cNvPr id="189" name="Seta: Para Baixo 188" descr="Seta de Marco">
            <a:extLst>
              <a:ext uri="{FF2B5EF4-FFF2-40B4-BE49-F238E27FC236}">
                <a16:creationId xmlns:a16="http://schemas.microsoft.com/office/drawing/2014/main" id="{A781E564-4924-4924-BD90-7CFFEDEC0D9D}"/>
              </a:ext>
            </a:extLst>
          </p:cNvPr>
          <p:cNvSpPr/>
          <p:nvPr/>
        </p:nvSpPr>
        <p:spPr>
          <a:xfrm>
            <a:off x="11395880" y="2752725"/>
            <a:ext cx="162427" cy="676565"/>
          </a:xfrm>
          <a:prstGeom prst="downArrow">
            <a:avLst>
              <a:gd name="adj1" fmla="val 100000"/>
              <a:gd name="adj2" fmla="val 50000"/>
            </a:avLst>
          </a:prstGeom>
          <a:pattFill prst="narVert">
            <a:fgClr>
              <a:schemeClr val="accent4"/>
            </a:fgClr>
            <a:bgClr>
              <a:schemeClr val="accent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/>
          </a:p>
        </p:txBody>
      </p:sp>
      <p:sp>
        <p:nvSpPr>
          <p:cNvPr id="179" name="Marcador de Posição do Texto 30">
            <a:extLst>
              <a:ext uri="{FF2B5EF4-FFF2-40B4-BE49-F238E27FC236}">
                <a16:creationId xmlns:a16="http://schemas.microsoft.com/office/drawing/2014/main" id="{67B258DC-A30A-42DF-A610-77C10F16A627}"/>
              </a:ext>
            </a:extLst>
          </p:cNvPr>
          <p:cNvSpPr txBox="1">
            <a:spLocks/>
          </p:cNvSpPr>
          <p:nvPr/>
        </p:nvSpPr>
        <p:spPr>
          <a:xfrm>
            <a:off x="9923445" y="2190750"/>
            <a:ext cx="1793875" cy="561975"/>
          </a:xfrm>
          <a:prstGeom prst="rect">
            <a:avLst/>
          </a:prstGeom>
          <a:solidFill>
            <a:schemeClr val="bg1"/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Criação V2</a:t>
            </a:r>
          </a:p>
        </p:txBody>
      </p:sp>
      <p:sp>
        <p:nvSpPr>
          <p:cNvPr id="180" name="Marcador de Posição do Texto 31">
            <a:extLst>
              <a:ext uri="{FF2B5EF4-FFF2-40B4-BE49-F238E27FC236}">
                <a16:creationId xmlns:a16="http://schemas.microsoft.com/office/drawing/2014/main" id="{21260BFF-91FA-4BBA-9D14-2E87FC744590}"/>
              </a:ext>
            </a:extLst>
          </p:cNvPr>
          <p:cNvSpPr txBox="1">
            <a:spLocks/>
          </p:cNvSpPr>
          <p:nvPr/>
        </p:nvSpPr>
        <p:spPr>
          <a:xfrm>
            <a:off x="9975174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PT"/>
              <a:t>Mês, 20AA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397A876-5DF8-49CD-92F8-A5A70B3412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057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84CE4-E6FB-4B26-8061-2F1A8851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Finanças</a:t>
            </a:r>
          </a:p>
        </p:txBody>
      </p:sp>
      <p:graphicFrame>
        <p:nvGraphicFramePr>
          <p:cNvPr id="5" name="Mesa 4">
            <a:extLst>
              <a:ext uri="{FF2B5EF4-FFF2-40B4-BE49-F238E27FC236}">
                <a16:creationId xmlns:a16="http://schemas.microsoft.com/office/drawing/2014/main" id="{287CFFAC-9D8E-4309-BEA1-C86317731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0430"/>
              </p:ext>
            </p:extLst>
          </p:nvPr>
        </p:nvGraphicFramePr>
        <p:xfrm>
          <a:off x="133010" y="902431"/>
          <a:ext cx="11925980" cy="529385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85196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54909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076665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313305"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Ano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Ano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Ano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Promotores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Utilizadores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1 600 000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Vendas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Preço Médio por Venda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Receitas a 15%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5 625 000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 das Receitas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Lucro Bruto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5 625 000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Despesas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Vendas e Marketing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5 062 500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38 400 000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151 200 000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Apoio ao Cliente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1 687 500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9 600 000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21 600 000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Desenvolvimento de Produtos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562 500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2 400 000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10 800 000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Investigação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281 250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2 400 000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4 320 000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Despesas Totais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7 593 750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52 800 000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187 920 000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PT" sz="1400" b="0" i="0" u="none" strike="noStrike" noProof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43261"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-1 968 750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-4 800 000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PT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28 080 000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PT" sz="14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47E0C68-06B3-4959-BB73-9088FBBCC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5334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EA25B-F304-4FC4-8A0A-6EF63E65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Equipa</a:t>
            </a:r>
          </a:p>
        </p:txBody>
      </p:sp>
      <p:pic>
        <p:nvPicPr>
          <p:cNvPr id="21" name="Marcador de Posição da Imagem 20" descr="Imagem de membro masculino da equipa">
            <a:extLst>
              <a:ext uri="{FF2B5EF4-FFF2-40B4-BE49-F238E27FC236}">
                <a16:creationId xmlns:a16="http://schemas.microsoft.com/office/drawing/2014/main" id="{16116E2B-5082-4504-A9C7-02D61D76F2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BDACFD9-E76C-4870-B710-C05B35955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noProof="1"/>
              <a:t>Tiago </a:t>
            </a:r>
            <a:br>
              <a:rPr lang="pt-PT" noProof="1"/>
            </a:br>
            <a:r>
              <a:rPr lang="pt-PT" noProof="1"/>
              <a:t>Ribeiro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08878BDD-65B3-4CC6-A55D-A2EE8F3F317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PT" dirty="0"/>
              <a:t>Diretor de Operações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DEB253F2-A0C9-40B0-9A18-7E7B20F39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71663"/>
            <a:ext cx="2124000" cy="180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23" name="Marcador de Posição da Imagem 22" descr="Membro feminino da equipa a enviar mensagem de texto">
            <a:extLst>
              <a:ext uri="{FF2B5EF4-FFF2-40B4-BE49-F238E27FC236}">
                <a16:creationId xmlns:a16="http://schemas.microsoft.com/office/drawing/2014/main" id="{35257A17-E5C8-47BD-8FC5-CACBAD131F8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FFF12774-380A-47B3-8A43-91195D4EC04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PT" noProof="1"/>
              <a:t>Vitória</a:t>
            </a:r>
            <a:br>
              <a:rPr lang="pt-PT" noProof="1"/>
            </a:br>
            <a:r>
              <a:rPr lang="pt-PT" noProof="1"/>
              <a:t>Pereira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B100AA0C-51E9-4C35-8D8B-C34BE34B0E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811083" y="3461032"/>
            <a:ext cx="2124000" cy="443956"/>
          </a:xfrm>
        </p:spPr>
        <p:txBody>
          <a:bodyPr rtlCol="0"/>
          <a:lstStyle/>
          <a:p>
            <a:pPr rtl="0"/>
            <a:r>
              <a:rPr lang="pt-PT" dirty="0"/>
              <a:t>Presidente do Conselho de Administração</a:t>
            </a:r>
          </a:p>
          <a:p>
            <a:pPr rtl="0"/>
            <a:endParaRPr lang="pt-PT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719AE702-D56A-47E4-AD09-577B6A5AEC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11083" y="3971663"/>
            <a:ext cx="2124000" cy="180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25" name="Marcador de Posição da Imagem 24" descr="Membro feminino da equipa a posar para a fotografia">
            <a:extLst>
              <a:ext uri="{FF2B5EF4-FFF2-40B4-BE49-F238E27FC236}">
                <a16:creationId xmlns:a16="http://schemas.microsoft.com/office/drawing/2014/main" id="{9AD30069-ADF3-4350-86AC-B030E97CC3AB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21C824AC-81EB-4856-A296-0A4DAE4CED2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PT" noProof="1"/>
              <a:t>Matilde</a:t>
            </a:r>
            <a:br>
              <a:rPr lang="pt-PT" noProof="1"/>
            </a:br>
            <a:r>
              <a:rPr lang="pt-PT" noProof="1"/>
              <a:t>Cunha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951CAF8B-B3D9-49A3-9D51-AFFA679B571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pt-PT" dirty="0"/>
              <a:t>Diretora Financeira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6E6251AF-8E9F-4E8B-A5B6-92DD8D59623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647313" y="3971663"/>
            <a:ext cx="2124000" cy="180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A6F4639-33F8-4DC7-B4DF-37B437999D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8766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Marcador de Posição da Imagem 38" descr="Cone de gelado">
            <a:extLst>
              <a:ext uri="{FF2B5EF4-FFF2-40B4-BE49-F238E27FC236}">
                <a16:creationId xmlns:a16="http://schemas.microsoft.com/office/drawing/2014/main" id="{BBD9C7E0-02A2-48DF-B52B-BCA84ABD49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upo 3" descr="Três triângulos a destacar a imagem">
            <a:extLst>
              <a:ext uri="{FF2B5EF4-FFF2-40B4-BE49-F238E27FC236}">
                <a16:creationId xmlns:a16="http://schemas.microsoft.com/office/drawing/2014/main" id="{939FDC6B-9FD0-4AAD-BE49-52CCD2A81BB0}"/>
              </a:ext>
            </a:extLst>
          </p:cNvPr>
          <p:cNvGrpSpPr/>
          <p:nvPr/>
        </p:nvGrpSpPr>
        <p:grpSpPr>
          <a:xfrm>
            <a:off x="2259641" y="2040344"/>
            <a:ext cx="1969659" cy="2593986"/>
            <a:chOff x="2259641" y="2040344"/>
            <a:chExt cx="1969659" cy="2593986"/>
          </a:xfrm>
        </p:grpSpPr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842A5801-9929-4849-BB70-665479BCAD9F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C55A5A72-BCE3-43E5-B9EC-133727EDFE71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3" name="Triângulo Isósceles 22" descr="Triângulo decorativo">
              <a:extLst>
                <a:ext uri="{FF2B5EF4-FFF2-40B4-BE49-F238E27FC236}">
                  <a16:creationId xmlns:a16="http://schemas.microsoft.com/office/drawing/2014/main" id="{655C0B66-681D-4015-BBF2-03DAF6FB834F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5DE16E-1A6B-4502-BE86-BD1EA651B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1838" y="1945224"/>
            <a:ext cx="4680000" cy="1218795"/>
          </a:xfrm>
        </p:spPr>
        <p:txBody>
          <a:bodyPr rtlCol="0">
            <a:scene3d>
              <a:camera prst="perspectiveContrastingLeftFacing" fov="6300000">
                <a:rot lat="20400000" lon="138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pPr rtl="0"/>
            <a:r>
              <a:rPr lang="pt-PT" sz="88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</a:rPr>
              <a:t>Pré -</a:t>
            </a:r>
            <a:endParaRPr lang="pt-PT" sz="6000" dirty="0">
              <a:gradFill>
                <a:gsLst>
                  <a:gs pos="29000">
                    <a:schemeClr val="accent2">
                      <a:lumMod val="50000"/>
                    </a:schemeClr>
                  </a:gs>
                  <a:gs pos="55000">
                    <a:srgbClr val="A9E0ED"/>
                  </a:gs>
                  <a:gs pos="55000">
                    <a:schemeClr val="accent1">
                      <a:lumMod val="60000"/>
                      <a:lumOff val="40000"/>
                    </a:schemeClr>
                  </a:gs>
                  <a:gs pos="76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D2A66A00-2AF9-4C25-8355-C424244C6BC4}"/>
              </a:ext>
            </a:extLst>
          </p:cNvPr>
          <p:cNvSpPr txBox="1">
            <a:spLocks/>
          </p:cNvSpPr>
          <p:nvPr/>
        </p:nvSpPr>
        <p:spPr>
          <a:xfrm>
            <a:off x="6596113" y="2881349"/>
            <a:ext cx="5219876" cy="193899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perspectiveContrastingLeftFacing" fov="6300000">
                <a:rot lat="20400000" lon="9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7200" b="1" kern="1200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pt-PT" sz="140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4D2C1-E775-45CA-BF1C-656329BC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Equipa</a:t>
            </a:r>
          </a:p>
        </p:txBody>
      </p:sp>
      <p:pic>
        <p:nvPicPr>
          <p:cNvPr id="24" name="Marcador de Posição da Imagem 23" descr="Fotografia de Membro Masculino da Equipa">
            <a:extLst>
              <a:ext uri="{FF2B5EF4-FFF2-40B4-BE49-F238E27FC236}">
                <a16:creationId xmlns:a16="http://schemas.microsoft.com/office/drawing/2014/main" id="{DF96B05B-3EC7-44DE-937B-448F9CE45DB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FC187F6-8FD7-4757-B504-E697439629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PT" noProof="1"/>
              <a:t>Tiago </a:t>
            </a:r>
            <a:br>
              <a:rPr lang="pt-PT" noProof="1"/>
            </a:br>
            <a:r>
              <a:rPr lang="pt-PT" noProof="1"/>
              <a:t>Ribeiro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6BB1B577-F75C-4BB0-A412-3C6B50AB7C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dirty="0"/>
              <a:t>Diretor de Operações</a:t>
            </a:r>
          </a:p>
        </p:txBody>
      </p:sp>
      <p:pic>
        <p:nvPicPr>
          <p:cNvPr id="26" name="Marcador de Posição da Imagem 25" descr="Fotografia de membro feminino da equipa">
            <a:extLst>
              <a:ext uri="{FF2B5EF4-FFF2-40B4-BE49-F238E27FC236}">
                <a16:creationId xmlns:a16="http://schemas.microsoft.com/office/drawing/2014/main" id="{87050D63-92C0-44CD-BA8E-A069F985A2C7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A186CEF4-5DF2-4382-B1DB-EEF94E2EA9D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PT" noProof="1"/>
              <a:t>Vitória </a:t>
            </a:r>
            <a:br>
              <a:rPr lang="pt-PT" noProof="1"/>
            </a:br>
            <a:r>
              <a:rPr lang="pt-PT" noProof="1"/>
              <a:t>Pereira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3427185E-837A-43B9-8455-9F6A4C44963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PT" dirty="0"/>
              <a:t>Presidente do Conselho de Administração</a:t>
            </a:r>
          </a:p>
        </p:txBody>
      </p:sp>
      <p:pic>
        <p:nvPicPr>
          <p:cNvPr id="28" name="Marcador de Posição da Imagem 27" descr="Fotografia de membro masculino da equipa">
            <a:extLst>
              <a:ext uri="{FF2B5EF4-FFF2-40B4-BE49-F238E27FC236}">
                <a16:creationId xmlns:a16="http://schemas.microsoft.com/office/drawing/2014/main" id="{3AA9740D-3732-47AB-B8B9-4C964A84F7B2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29A488C-FD32-4BF5-ACBB-B82D53D4F5E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PT" noProof="1"/>
              <a:t>Alexandre Azevedo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E0E2FDDA-7271-41F8-8231-9BA473D0A6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PT" dirty="0"/>
              <a:t>Diretora </a:t>
            </a:r>
            <a:br>
              <a:rPr lang="pt-PT" dirty="0"/>
            </a:br>
            <a:r>
              <a:rPr lang="pt-PT" dirty="0"/>
              <a:t>Financeira</a:t>
            </a:r>
          </a:p>
        </p:txBody>
      </p:sp>
      <p:pic>
        <p:nvPicPr>
          <p:cNvPr id="19" name="Marcador de Posição da Imagem 18" descr="Fotografia de membro feminino da equipa">
            <a:extLst>
              <a:ext uri="{FF2B5EF4-FFF2-40B4-BE49-F238E27FC236}">
                <a16:creationId xmlns:a16="http://schemas.microsoft.com/office/drawing/2014/main" id="{462A0113-ECE1-4C56-8F4A-50B613F8951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867DBA5E-69B3-4B6B-9949-3AF6C16B462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pt-PT" noProof="1"/>
              <a:t>Matilde </a:t>
            </a:r>
            <a:br>
              <a:rPr lang="pt-PT" noProof="1"/>
            </a:br>
            <a:r>
              <a:rPr lang="pt-PT" noProof="1"/>
              <a:t>Cunha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16E33ACF-F683-4635-B269-68591E7B23A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pt-PT" dirty="0"/>
              <a:t>Chefe de Operações</a:t>
            </a:r>
          </a:p>
        </p:txBody>
      </p:sp>
      <p:pic>
        <p:nvPicPr>
          <p:cNvPr id="32" name="Marcador de Posição da Imagem 31" descr="Fotografia de membro feminino da equipa">
            <a:extLst>
              <a:ext uri="{FF2B5EF4-FFF2-40B4-BE49-F238E27FC236}">
                <a16:creationId xmlns:a16="http://schemas.microsoft.com/office/drawing/2014/main" id="{A0409FB8-C11C-40CA-82D2-ECE672328A72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B1529F6-2B99-420C-8C4B-1CCA397ADD3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PT" noProof="1"/>
              <a:t>Júlia </a:t>
            </a:r>
            <a:br>
              <a:rPr lang="pt-PT" noProof="1"/>
            </a:br>
            <a:r>
              <a:rPr lang="pt-PT" noProof="1"/>
              <a:t>Martins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F0C7B79B-76EA-406B-9D45-65596913C28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pt-PT" dirty="0"/>
              <a:t>Chefe do Departamento Técnico</a:t>
            </a:r>
          </a:p>
        </p:txBody>
      </p:sp>
      <p:pic>
        <p:nvPicPr>
          <p:cNvPr id="34" name="Marcador de Posição da Imagem 33" descr="Fotografia de membro feminino da equipa">
            <a:extLst>
              <a:ext uri="{FF2B5EF4-FFF2-40B4-BE49-F238E27FC236}">
                <a16:creationId xmlns:a16="http://schemas.microsoft.com/office/drawing/2014/main" id="{02BD9FBA-F0AE-4758-9096-6A0A9214194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Marcador de Posição do Texto 19">
            <a:extLst>
              <a:ext uri="{FF2B5EF4-FFF2-40B4-BE49-F238E27FC236}">
                <a16:creationId xmlns:a16="http://schemas.microsoft.com/office/drawing/2014/main" id="{149B45DE-1F8A-4DE0-B14B-BCB32235CC0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pt-PT" noProof="1"/>
              <a:t>Rita </a:t>
            </a:r>
            <a:br>
              <a:rPr lang="pt-PT" noProof="1"/>
            </a:br>
            <a:r>
              <a:rPr lang="pt-PT" noProof="1"/>
              <a:t>Santos</a:t>
            </a:r>
          </a:p>
        </p:txBody>
      </p:sp>
      <p:sp>
        <p:nvSpPr>
          <p:cNvPr id="21" name="Marcador de Posição do Texto 20">
            <a:extLst>
              <a:ext uri="{FF2B5EF4-FFF2-40B4-BE49-F238E27FC236}">
                <a16:creationId xmlns:a16="http://schemas.microsoft.com/office/drawing/2014/main" id="{0E2BBFEB-5A44-4291-A7A8-4E20E96B524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pt-PT" dirty="0"/>
              <a:t>Diretora </a:t>
            </a:r>
            <a:br>
              <a:rPr lang="pt-PT" dirty="0"/>
            </a:br>
            <a:r>
              <a:rPr lang="pt-PT" dirty="0"/>
              <a:t>Criativa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15CC978-56C8-4F3D-9269-0240D8FBAE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98651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A39C6-AA28-4ACD-A3EF-27D97244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Financiamento</a:t>
            </a:r>
          </a:p>
        </p:txBody>
      </p:sp>
      <p:grpSp>
        <p:nvGrpSpPr>
          <p:cNvPr id="11" name="Grupo 10" title="Categoria de Financiamento (Agrupada)">
            <a:extLst>
              <a:ext uri="{FF2B5EF4-FFF2-40B4-BE49-F238E27FC236}">
                <a16:creationId xmlns:a16="http://schemas.microsoft.com/office/drawing/2014/main" id="{623FB007-9AC8-43CE-A21F-979886F70361}"/>
              </a:ext>
            </a:extLst>
          </p:cNvPr>
          <p:cNvGrpSpPr/>
          <p:nvPr/>
        </p:nvGrpSpPr>
        <p:grpSpPr>
          <a:xfrm>
            <a:off x="139120" y="993330"/>
            <a:ext cx="2869709" cy="1786564"/>
            <a:chOff x="483830" y="993330"/>
            <a:chExt cx="2869709" cy="1786564"/>
          </a:xfrm>
        </p:grpSpPr>
        <p:sp>
          <p:nvSpPr>
            <p:cNvPr id="12" name="Marcador de Posição do Texto 80">
              <a:extLst>
                <a:ext uri="{FF2B5EF4-FFF2-40B4-BE49-F238E27FC236}">
                  <a16:creationId xmlns:a16="http://schemas.microsoft.com/office/drawing/2014/main" id="{827D8552-F994-4F09-B548-421B6054690E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20632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PT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PT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</a:t>
              </a:r>
            </a:p>
          </p:txBody>
        </p:sp>
        <p:sp>
          <p:nvSpPr>
            <p:cNvPr id="13" name="Marcador de Posição do Texto 80">
              <a:extLst>
                <a:ext uri="{FF2B5EF4-FFF2-40B4-BE49-F238E27FC236}">
                  <a16:creationId xmlns:a16="http://schemas.microsoft.com/office/drawing/2014/main" id="{B2512D83-29FA-4202-AF13-8DCBE9525B0E}"/>
                </a:ext>
              </a:extLst>
            </p:cNvPr>
            <p:cNvSpPr txBox="1">
              <a:spLocks/>
            </p:cNvSpPr>
            <p:nvPr/>
          </p:nvSpPr>
          <p:spPr>
            <a:xfrm>
              <a:off x="483830" y="1504110"/>
              <a:ext cx="2542867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de Financiamento</a:t>
              </a:r>
            </a:p>
          </p:txBody>
        </p:sp>
        <p:sp>
          <p:nvSpPr>
            <p:cNvPr id="14" name="Retângulo 13" title="Cor da Legenda do Gráfico">
              <a:extLst>
                <a:ext uri="{FF2B5EF4-FFF2-40B4-BE49-F238E27FC236}">
                  <a16:creationId xmlns:a16="http://schemas.microsoft.com/office/drawing/2014/main" id="{0C59ABB1-00D2-4436-9E8C-A526B687ACED}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15" name="Gráfico 14" descr="Ícone de rede" title="Ícone de Marcador de Posição">
              <a:extLst>
                <a:ext uri="{FF2B5EF4-FFF2-40B4-BE49-F238E27FC236}">
                  <a16:creationId xmlns:a16="http://schemas.microsoft.com/office/drawing/2014/main" id="{190FDFDB-C7C3-4051-994D-E6089F380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21" name="Grupo 20" title="Categoria de Financiamento (Agrupada)">
            <a:extLst>
              <a:ext uri="{FF2B5EF4-FFF2-40B4-BE49-F238E27FC236}">
                <a16:creationId xmlns:a16="http://schemas.microsoft.com/office/drawing/2014/main" id="{CAF9BB4E-45F0-458F-A1D5-4CB6C86703E7}"/>
              </a:ext>
            </a:extLst>
          </p:cNvPr>
          <p:cNvGrpSpPr/>
          <p:nvPr/>
        </p:nvGrpSpPr>
        <p:grpSpPr>
          <a:xfrm>
            <a:off x="290593" y="2692667"/>
            <a:ext cx="2718236" cy="1812815"/>
            <a:chOff x="635303" y="2759296"/>
            <a:chExt cx="2718236" cy="1812815"/>
          </a:xfrm>
        </p:grpSpPr>
        <p:sp>
          <p:nvSpPr>
            <p:cNvPr id="22" name="Marcador de Posição do Texto 80">
              <a:extLst>
                <a:ext uri="{FF2B5EF4-FFF2-40B4-BE49-F238E27FC236}">
                  <a16:creationId xmlns:a16="http://schemas.microsoft.com/office/drawing/2014/main" id="{8A8AFDFB-CF3A-4293-B108-32D4F2A94AD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55456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PT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PT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</a:t>
              </a:r>
            </a:p>
          </p:txBody>
        </p:sp>
        <p:sp>
          <p:nvSpPr>
            <p:cNvPr id="23" name="Marcador de Posição do Texto 80">
              <a:extLst>
                <a:ext uri="{FF2B5EF4-FFF2-40B4-BE49-F238E27FC236}">
                  <a16:creationId xmlns:a16="http://schemas.microsoft.com/office/drawing/2014/main" id="{72396689-6AF7-4CF4-8B14-A011BAFE26AC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de Financiamento</a:t>
              </a:r>
            </a:p>
          </p:txBody>
        </p:sp>
        <p:sp>
          <p:nvSpPr>
            <p:cNvPr id="24" name="Retângulo 23" title="Cor da Legenda do Gráfico">
              <a:extLst>
                <a:ext uri="{FF2B5EF4-FFF2-40B4-BE49-F238E27FC236}">
                  <a16:creationId xmlns:a16="http://schemas.microsoft.com/office/drawing/2014/main" id="{0E01127B-B76F-4863-AD1A-EE834A425587}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25" name="Gráfico 24" descr="Ícone de Jornal " title="Ícone de Marcador de Posição">
              <a:extLst>
                <a:ext uri="{FF2B5EF4-FFF2-40B4-BE49-F238E27FC236}">
                  <a16:creationId xmlns:a16="http://schemas.microsoft.com/office/drawing/2014/main" id="{C10539A6-C411-4341-8386-306ADDBD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16" name="Grupo 15" title="Categoria de Financiamento (Agrupada)">
            <a:extLst>
              <a:ext uri="{FF2B5EF4-FFF2-40B4-BE49-F238E27FC236}">
                <a16:creationId xmlns:a16="http://schemas.microsoft.com/office/drawing/2014/main" id="{8DE5B554-089B-45EE-B25A-81BC3DAD9DCD}"/>
              </a:ext>
            </a:extLst>
          </p:cNvPr>
          <p:cNvGrpSpPr/>
          <p:nvPr/>
        </p:nvGrpSpPr>
        <p:grpSpPr>
          <a:xfrm>
            <a:off x="290593" y="4427780"/>
            <a:ext cx="2718236" cy="1713680"/>
            <a:chOff x="635303" y="4741011"/>
            <a:chExt cx="2718236" cy="1713680"/>
          </a:xfrm>
        </p:grpSpPr>
        <p:sp>
          <p:nvSpPr>
            <p:cNvPr id="17" name="Marcador de Posição do Texto 80">
              <a:extLst>
                <a:ext uri="{FF2B5EF4-FFF2-40B4-BE49-F238E27FC236}">
                  <a16:creationId xmlns:a16="http://schemas.microsoft.com/office/drawing/2014/main" id="{9EE0B0FA-13E2-49DE-9326-D03C3520CDD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738036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PT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PT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</a:t>
              </a:r>
            </a:p>
          </p:txBody>
        </p:sp>
        <p:sp>
          <p:nvSpPr>
            <p:cNvPr id="18" name="Marcador de Posição do Texto 80">
              <a:extLst>
                <a:ext uri="{FF2B5EF4-FFF2-40B4-BE49-F238E27FC236}">
                  <a16:creationId xmlns:a16="http://schemas.microsoft.com/office/drawing/2014/main" id="{A208CE92-83AB-47E2-841A-5B3A94D5CB5F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de Financiamento</a:t>
              </a:r>
            </a:p>
          </p:txBody>
        </p:sp>
        <p:sp>
          <p:nvSpPr>
            <p:cNvPr id="19" name="Retângulo 18" title="Cor da Legenda do Gráfico">
              <a:extLst>
                <a:ext uri="{FF2B5EF4-FFF2-40B4-BE49-F238E27FC236}">
                  <a16:creationId xmlns:a16="http://schemas.microsoft.com/office/drawing/2014/main" id="{2A977E49-46B8-42D3-BE5B-8884766D0357}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pattFill prst="dkDnDiag">
              <a:fgClr>
                <a:schemeClr val="accent1">
                  <a:lumMod val="75000"/>
                </a:schemeClr>
              </a:fgClr>
              <a:bgClr>
                <a:schemeClr val="accent1">
                  <a:lumMod val="9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20" name="Gráfico 19" descr="Ícone de satélite" title="Ícone de Marcador de Posição">
              <a:extLst>
                <a:ext uri="{FF2B5EF4-FFF2-40B4-BE49-F238E27FC236}">
                  <a16:creationId xmlns:a16="http://schemas.microsoft.com/office/drawing/2014/main" id="{3E38A4AD-32E6-4C80-B976-DF5D8303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</p:grpSp>
      <p:graphicFrame>
        <p:nvGraphicFramePr>
          <p:cNvPr id="5" name="Gráfico 4" title="Gráfico de Financiamento">
            <a:extLst>
              <a:ext uri="{FF2B5EF4-FFF2-40B4-BE49-F238E27FC236}">
                <a16:creationId xmlns:a16="http://schemas.microsoft.com/office/drawing/2014/main" id="{FCF297AE-E370-4F21-9400-7A0CDC0E0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083517"/>
              </p:ext>
            </p:extLst>
          </p:nvPr>
        </p:nvGraphicFramePr>
        <p:xfrm>
          <a:off x="3122536" y="761575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6" name="Grupo 5" title="Categoria de Financiamento (Agrupada)">
            <a:extLst>
              <a:ext uri="{FF2B5EF4-FFF2-40B4-BE49-F238E27FC236}">
                <a16:creationId xmlns:a16="http://schemas.microsoft.com/office/drawing/2014/main" id="{BBFE6361-17B5-47DF-A167-E2DCE82FD348}"/>
              </a:ext>
            </a:extLst>
          </p:cNvPr>
          <p:cNvGrpSpPr/>
          <p:nvPr/>
        </p:nvGrpSpPr>
        <p:grpSpPr>
          <a:xfrm>
            <a:off x="8641020" y="2258575"/>
            <a:ext cx="2738180" cy="2114747"/>
            <a:chOff x="8641020" y="2258575"/>
            <a:chExt cx="2738180" cy="2114747"/>
          </a:xfrm>
        </p:grpSpPr>
        <p:sp>
          <p:nvSpPr>
            <p:cNvPr id="7" name="Marcador de Posição do Texto 80">
              <a:extLst>
                <a:ext uri="{FF2B5EF4-FFF2-40B4-BE49-F238E27FC236}">
                  <a16:creationId xmlns:a16="http://schemas.microsoft.com/office/drawing/2014/main" id="{4EA65B6A-7819-4031-B0F6-BAA164D7A020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4687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P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PT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PT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</a:t>
              </a:r>
            </a:p>
          </p:txBody>
        </p:sp>
        <p:sp>
          <p:nvSpPr>
            <p:cNvPr id="8" name="Marcador de Posição do Texto 80">
              <a:extLst>
                <a:ext uri="{FF2B5EF4-FFF2-40B4-BE49-F238E27FC236}">
                  <a16:creationId xmlns:a16="http://schemas.microsoft.com/office/drawing/2014/main" id="{212C5E28-4EE0-4519-BDA8-9245B1A46AD6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PT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de Financiamento</a:t>
              </a:r>
            </a:p>
          </p:txBody>
        </p:sp>
        <p:sp>
          <p:nvSpPr>
            <p:cNvPr id="9" name="Retângulo 8" title="Cor da Legenda do Gráfico">
              <a:extLst>
                <a:ext uri="{FF2B5EF4-FFF2-40B4-BE49-F238E27FC236}">
                  <a16:creationId xmlns:a16="http://schemas.microsoft.com/office/drawing/2014/main" id="{7346E9D0-6AC8-4198-AFCB-9C081B7D2A5F}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3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pic>
          <p:nvPicPr>
            <p:cNvPr id="10" name="Gráfico 9" descr="Ícone de alvo" title="Ícone de Marcador de Posição">
              <a:extLst>
                <a:ext uri="{FF2B5EF4-FFF2-40B4-BE49-F238E27FC236}">
                  <a16:creationId xmlns:a16="http://schemas.microsoft.com/office/drawing/2014/main" id="{D871B16D-EE7A-4860-A09E-BCD53EBCE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3531BD8-04AC-4A14-8960-C159CA2BC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5982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7B3DCAF-F4DB-4255-AF69-7F4D99E13A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  <a:p>
            <a:pPr rtl="0"/>
            <a:r>
              <a:rPr lang="pt-PT" noProof="1"/>
              <a:t>Etiam aliquet eu mi quis lacinia. </a:t>
            </a:r>
          </a:p>
          <a:p>
            <a:pPr rtl="0"/>
            <a:r>
              <a:rPr lang="pt-PT" noProof="1"/>
              <a:t>Ut fermentum a magna ut eleifend. Integer convallis suscipit ante eu varius. Morbi a purus dolor.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2815C4-A9DF-486F-81A0-EA36530E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7617" y="2944251"/>
            <a:ext cx="4680000" cy="969496"/>
          </a:xfrm>
        </p:spPr>
        <p:txBody>
          <a:bodyPr rtlCol="0"/>
          <a:lstStyle/>
          <a:p>
            <a:pPr rtl="0"/>
            <a:r>
              <a:rPr lang="pt-PT"/>
              <a:t>RESUMO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AB3E62-9BD9-463A-93D2-E9BF0DE54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PT"/>
              <a:t>Slogan do resumo ou subtítulo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2783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057AE-0AF2-460B-87EA-245C9F23E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6301" y="2930402"/>
            <a:ext cx="4680000" cy="997196"/>
          </a:xfrm>
        </p:spPr>
        <p:txBody>
          <a:bodyPr rtlCol="0"/>
          <a:lstStyle/>
          <a:p>
            <a:pPr rtl="0"/>
            <a:r>
              <a:rPr lang="pt-PT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3E445A-D5B8-4CF2-B11A-31FDD8C81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PT" noProof="1"/>
              <a:t>Diogo Barradas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33810A3-3B10-4419-A362-ACA57277AC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pt-PT" noProof="1"/>
              <a:t>TGPSI 3H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2CC4A97-0106-4FEB-8173-8ACB3CE4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pt-PT" noProof="1"/>
              <a:t>2218089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D65AF48E-C2EF-4E92-A430-4CD4AFE67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PT" dirty="0"/>
              <a:t>diogobarradas1@hotmail.com</a:t>
            </a:r>
          </a:p>
        </p:txBody>
      </p:sp>
    </p:spTree>
    <p:extLst>
      <p:ext uri="{BB962C8B-B14F-4D97-AF65-F5344CB8AC3E}">
        <p14:creationId xmlns:p14="http://schemas.microsoft.com/office/powerpoint/2010/main" val="305438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FA783B-2A96-465F-931A-E2DD81D2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Sobre Nós</a:t>
            </a:r>
          </a:p>
        </p:txBody>
      </p:sp>
      <p:pic>
        <p:nvPicPr>
          <p:cNvPr id="38" name="Marcador de Posição da Imagem 37" descr="Carro amarelo dourado antigo, na estrada, em frente a árvores castanhas">
            <a:extLst>
              <a:ext uri="{FF2B5EF4-FFF2-40B4-BE49-F238E27FC236}">
                <a16:creationId xmlns:a16="http://schemas.microsoft.com/office/drawing/2014/main" id="{9DB4AA5D-EC26-42FF-B721-D6B63F126D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2" name="Grupo 1" descr="Três contornos em forma de triângulo que destacam a imagem">
            <a:extLst>
              <a:ext uri="{FF2B5EF4-FFF2-40B4-BE49-F238E27FC236}">
                <a16:creationId xmlns:a16="http://schemas.microsoft.com/office/drawing/2014/main" id="{B4815C37-BD9E-43A0-B8B0-69DFC288E7CE}"/>
              </a:ext>
            </a:extLst>
          </p:cNvPr>
          <p:cNvGrpSpPr/>
          <p:nvPr/>
        </p:nvGrpSpPr>
        <p:grpSpPr>
          <a:xfrm>
            <a:off x="2743307" y="1421269"/>
            <a:ext cx="1969659" cy="2593986"/>
            <a:chOff x="2743307" y="1421269"/>
            <a:chExt cx="1969659" cy="2593986"/>
          </a:xfrm>
        </p:grpSpPr>
        <p:sp>
          <p:nvSpPr>
            <p:cNvPr id="27" name="Triângulo Isósceles 26" descr="Triângulo decorativo">
              <a:extLst>
                <a:ext uri="{FF2B5EF4-FFF2-40B4-BE49-F238E27FC236}">
                  <a16:creationId xmlns:a16="http://schemas.microsoft.com/office/drawing/2014/main" id="{AF43AC19-9857-4182-92FA-671EBE1517FF}"/>
                </a:ext>
              </a:extLst>
            </p:cNvPr>
            <p:cNvSpPr/>
            <p:nvPr/>
          </p:nvSpPr>
          <p:spPr>
            <a:xfrm rot="10800000">
              <a:off x="3222789" y="1421269"/>
              <a:ext cx="740512" cy="503107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8" name="Triângulo Isósceles 27" descr="Triângulo decorativo">
              <a:extLst>
                <a:ext uri="{FF2B5EF4-FFF2-40B4-BE49-F238E27FC236}">
                  <a16:creationId xmlns:a16="http://schemas.microsoft.com/office/drawing/2014/main" id="{1AEFFFFC-2F55-474E-BE2B-34F6565E0AFA}"/>
                </a:ext>
              </a:extLst>
            </p:cNvPr>
            <p:cNvSpPr/>
            <p:nvPr/>
          </p:nvSpPr>
          <p:spPr>
            <a:xfrm rot="10800000">
              <a:off x="2743307" y="2281324"/>
              <a:ext cx="1689239" cy="114767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sp>
          <p:nvSpPr>
            <p:cNvPr id="29" name="Triângulo Isósceles 28" descr="Triângulo decorativo">
              <a:extLst>
                <a:ext uri="{FF2B5EF4-FFF2-40B4-BE49-F238E27FC236}">
                  <a16:creationId xmlns:a16="http://schemas.microsoft.com/office/drawing/2014/main" id="{5F00BDF3-3184-4AE2-B847-24595A3C55A5}"/>
                </a:ext>
              </a:extLst>
            </p:cNvPr>
            <p:cNvSpPr/>
            <p:nvPr/>
          </p:nvSpPr>
          <p:spPr>
            <a:xfrm>
              <a:off x="4167224" y="3644476"/>
              <a:ext cx="545742" cy="370779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</p:grp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E9387D84-59D0-407F-B754-632FFF8DF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74" y="1151999"/>
            <a:ext cx="2495550" cy="4754880"/>
          </a:xfrm>
        </p:spPr>
        <p:txBody>
          <a:bodyPr rtlCol="0"/>
          <a:lstStyle/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 dirty="0" err="1"/>
              <a:t>Lorem</a:t>
            </a:r>
            <a:r>
              <a:rPr lang="pt-PT" sz="1400" dirty="0"/>
              <a:t> </a:t>
            </a:r>
            <a:r>
              <a:rPr lang="pt-PT" sz="1400" dirty="0" err="1"/>
              <a:t>ipsum</a:t>
            </a:r>
            <a:r>
              <a:rPr lang="pt-PT" sz="1400" dirty="0"/>
              <a:t> </a:t>
            </a:r>
            <a:r>
              <a:rPr lang="pt-PT" sz="1400" dirty="0" err="1"/>
              <a:t>dolor</a:t>
            </a:r>
            <a:r>
              <a:rPr lang="pt-PT" sz="1400" dirty="0"/>
              <a:t> </a:t>
            </a:r>
            <a:r>
              <a:rPr lang="pt-PT" sz="1400" dirty="0" err="1"/>
              <a:t>sit</a:t>
            </a:r>
            <a:r>
              <a:rPr lang="pt-PT" sz="1400" dirty="0"/>
              <a:t> </a:t>
            </a:r>
            <a:r>
              <a:rPr lang="pt-PT" sz="1400" dirty="0" err="1"/>
              <a:t>amet</a:t>
            </a:r>
            <a:r>
              <a:rPr lang="pt-PT" sz="1400" dirty="0"/>
              <a:t>, </a:t>
            </a:r>
            <a:r>
              <a:rPr lang="pt-PT" sz="1400" dirty="0" err="1"/>
              <a:t>consectetuer</a:t>
            </a:r>
            <a:r>
              <a:rPr lang="pt-PT" sz="1400" dirty="0"/>
              <a:t> </a:t>
            </a:r>
            <a:r>
              <a:rPr lang="pt-PT" sz="1400" dirty="0" err="1"/>
              <a:t>adipiscing</a:t>
            </a:r>
            <a:r>
              <a:rPr lang="pt-PT" sz="1400" dirty="0"/>
              <a:t> </a:t>
            </a:r>
            <a:r>
              <a:rPr lang="pt-PT" sz="1400" dirty="0" err="1"/>
              <a:t>elit</a:t>
            </a:r>
            <a:r>
              <a:rPr lang="pt-PT" sz="1400" dirty="0"/>
              <a:t>. </a:t>
            </a:r>
            <a:r>
              <a:rPr lang="pt-PT" sz="1400" dirty="0" err="1"/>
              <a:t>Maecenas</a:t>
            </a:r>
            <a:r>
              <a:rPr lang="pt-PT" sz="1400" dirty="0"/>
              <a:t> </a:t>
            </a:r>
            <a:r>
              <a:rPr lang="pt-PT" sz="1400" dirty="0" err="1"/>
              <a:t>porttitor</a:t>
            </a:r>
            <a:r>
              <a:rPr lang="pt-PT" sz="1400" dirty="0"/>
              <a:t> </a:t>
            </a:r>
            <a:r>
              <a:rPr lang="pt-PT" sz="1400" dirty="0" err="1"/>
              <a:t>congue</a:t>
            </a:r>
            <a:r>
              <a:rPr lang="pt-PT" sz="1400" dirty="0"/>
              <a:t> massa. </a:t>
            </a:r>
            <a:r>
              <a:rPr lang="pt-PT" sz="1400" dirty="0" err="1"/>
              <a:t>Fusce</a:t>
            </a:r>
            <a:r>
              <a:rPr lang="pt-PT" sz="1400" dirty="0"/>
              <a:t> </a:t>
            </a:r>
            <a:r>
              <a:rPr lang="pt-PT" sz="1400" dirty="0" err="1"/>
              <a:t>posuere</a:t>
            </a:r>
            <a:r>
              <a:rPr lang="pt-PT" sz="1400" dirty="0"/>
              <a:t>, magna </a:t>
            </a:r>
            <a:r>
              <a:rPr lang="pt-PT" sz="1400" dirty="0" err="1"/>
              <a:t>sed</a:t>
            </a:r>
            <a:r>
              <a:rPr lang="pt-PT" sz="1400" dirty="0"/>
              <a:t> pulvinar </a:t>
            </a:r>
            <a:r>
              <a:rPr lang="pt-PT" sz="1400" dirty="0" err="1"/>
              <a:t>ultricies</a:t>
            </a:r>
            <a:r>
              <a:rPr lang="pt-PT" sz="1400" dirty="0"/>
              <a:t>, purus </a:t>
            </a:r>
            <a:r>
              <a:rPr lang="pt-PT" sz="1400" dirty="0" err="1"/>
              <a:t>lectus</a:t>
            </a:r>
            <a:r>
              <a:rPr lang="pt-PT" sz="1400" dirty="0"/>
              <a:t> </a:t>
            </a:r>
            <a:r>
              <a:rPr lang="pt-PT" sz="1400" dirty="0" err="1"/>
              <a:t>malesuada</a:t>
            </a:r>
            <a:r>
              <a:rPr lang="pt-PT" sz="1400" dirty="0"/>
              <a:t> libero, </a:t>
            </a:r>
            <a:r>
              <a:rPr lang="pt-PT" sz="1400" dirty="0" err="1"/>
              <a:t>sit</a:t>
            </a:r>
            <a:r>
              <a:rPr lang="pt-PT" sz="1400" dirty="0"/>
              <a:t> </a:t>
            </a:r>
            <a:r>
              <a:rPr lang="pt-PT" sz="1400" dirty="0" err="1"/>
              <a:t>amet</a:t>
            </a:r>
            <a:r>
              <a:rPr lang="pt-PT" sz="1400" dirty="0"/>
              <a:t> </a:t>
            </a:r>
            <a:r>
              <a:rPr lang="pt-PT" sz="1400" dirty="0" err="1"/>
              <a:t>commodo</a:t>
            </a:r>
            <a:r>
              <a:rPr lang="pt-PT" sz="1400" dirty="0"/>
              <a:t> magna eros quis urna.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 dirty="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 dirty="0" err="1"/>
              <a:t>Nunc</a:t>
            </a:r>
            <a:r>
              <a:rPr lang="pt-PT" sz="1400" dirty="0"/>
              <a:t> </a:t>
            </a:r>
            <a:r>
              <a:rPr lang="pt-PT" sz="1400" dirty="0" err="1"/>
              <a:t>viverra</a:t>
            </a:r>
            <a:r>
              <a:rPr lang="pt-PT" sz="1400" dirty="0"/>
              <a:t> </a:t>
            </a:r>
            <a:r>
              <a:rPr lang="pt-PT" sz="1400" dirty="0" err="1"/>
              <a:t>imperdiet</a:t>
            </a:r>
            <a:r>
              <a:rPr lang="pt-PT" sz="1400" dirty="0"/>
              <a:t> </a:t>
            </a:r>
            <a:r>
              <a:rPr lang="pt-PT" sz="1400" dirty="0" err="1"/>
              <a:t>enim</a:t>
            </a:r>
            <a:r>
              <a:rPr lang="pt-PT" sz="1400" dirty="0"/>
              <a:t>. </a:t>
            </a:r>
            <a:r>
              <a:rPr lang="pt-PT" sz="1400" dirty="0" err="1"/>
              <a:t>Fusce</a:t>
            </a:r>
            <a:r>
              <a:rPr lang="pt-PT" sz="1400" dirty="0"/>
              <a:t> est. </a:t>
            </a:r>
            <a:r>
              <a:rPr lang="pt-PT" sz="1400" dirty="0" err="1"/>
              <a:t>Vivamus</a:t>
            </a:r>
            <a:r>
              <a:rPr lang="pt-PT" sz="1400" dirty="0"/>
              <a:t> a </a:t>
            </a:r>
            <a:r>
              <a:rPr lang="pt-PT" sz="1400" dirty="0" err="1"/>
              <a:t>tellus</a:t>
            </a:r>
            <a:r>
              <a:rPr lang="pt-PT" sz="1400" dirty="0"/>
              <a:t>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 dirty="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 dirty="0" err="1"/>
              <a:t>Pellentesque</a:t>
            </a:r>
            <a:r>
              <a:rPr lang="pt-PT" sz="1400" dirty="0"/>
              <a:t> </a:t>
            </a:r>
            <a:r>
              <a:rPr lang="pt-PT" sz="1400" dirty="0" err="1"/>
              <a:t>habitant</a:t>
            </a:r>
            <a:r>
              <a:rPr lang="pt-PT" sz="1400" dirty="0"/>
              <a:t> </a:t>
            </a:r>
            <a:r>
              <a:rPr lang="pt-PT" sz="1400" dirty="0" err="1"/>
              <a:t>morbi</a:t>
            </a:r>
            <a:r>
              <a:rPr lang="pt-PT" sz="1400" dirty="0"/>
              <a:t> </a:t>
            </a:r>
            <a:r>
              <a:rPr lang="pt-PT" sz="1400" dirty="0" err="1"/>
              <a:t>tristique</a:t>
            </a:r>
            <a:r>
              <a:rPr lang="pt-PT" sz="1400" dirty="0"/>
              <a:t> </a:t>
            </a:r>
            <a:r>
              <a:rPr lang="pt-PT" sz="1400" dirty="0" err="1"/>
              <a:t>senectus</a:t>
            </a:r>
            <a:r>
              <a:rPr lang="pt-PT" sz="1400" dirty="0"/>
              <a:t> </a:t>
            </a:r>
            <a:r>
              <a:rPr lang="pt-PT" sz="1400" dirty="0" err="1"/>
              <a:t>et</a:t>
            </a:r>
            <a:r>
              <a:rPr lang="pt-PT" sz="1400" dirty="0"/>
              <a:t> </a:t>
            </a:r>
            <a:r>
              <a:rPr lang="pt-PT" sz="1400" dirty="0" err="1"/>
              <a:t>netus</a:t>
            </a:r>
            <a:r>
              <a:rPr lang="pt-PT" sz="1400" dirty="0"/>
              <a:t> </a:t>
            </a:r>
            <a:r>
              <a:rPr lang="pt-PT" sz="1400" dirty="0" err="1"/>
              <a:t>et</a:t>
            </a:r>
            <a:r>
              <a:rPr lang="pt-PT" sz="1400" dirty="0"/>
              <a:t> </a:t>
            </a:r>
            <a:r>
              <a:rPr lang="pt-PT" sz="1400" dirty="0" err="1"/>
              <a:t>malesuada</a:t>
            </a:r>
            <a:r>
              <a:rPr lang="pt-PT" sz="1400" dirty="0"/>
              <a:t> </a:t>
            </a:r>
            <a:r>
              <a:rPr lang="pt-PT" sz="1400" dirty="0" err="1"/>
              <a:t>fames</a:t>
            </a:r>
            <a:r>
              <a:rPr lang="pt-PT" sz="1400" dirty="0"/>
              <a:t> </a:t>
            </a:r>
            <a:r>
              <a:rPr lang="pt-PT" sz="1400" dirty="0" err="1"/>
              <a:t>ac</a:t>
            </a:r>
            <a:r>
              <a:rPr lang="pt-PT" sz="1400" dirty="0"/>
              <a:t> </a:t>
            </a:r>
            <a:r>
              <a:rPr lang="pt-PT" sz="1400" dirty="0" err="1"/>
              <a:t>turpis</a:t>
            </a:r>
            <a:r>
              <a:rPr lang="pt-PT" sz="1400" dirty="0"/>
              <a:t> egestas. </a:t>
            </a:r>
            <a:r>
              <a:rPr lang="pt-PT" sz="1400" dirty="0" err="1"/>
              <a:t>Proin</a:t>
            </a:r>
            <a:r>
              <a:rPr lang="pt-PT" sz="1400" dirty="0"/>
              <a:t> </a:t>
            </a:r>
            <a:r>
              <a:rPr lang="pt-PT" sz="1400" dirty="0" err="1"/>
              <a:t>pharetra</a:t>
            </a:r>
            <a:r>
              <a:rPr lang="pt-PT" sz="1400" dirty="0"/>
              <a:t> </a:t>
            </a:r>
            <a:r>
              <a:rPr lang="pt-PT" sz="1400" dirty="0" err="1"/>
              <a:t>nonummy</a:t>
            </a:r>
            <a:r>
              <a:rPr lang="pt-PT" sz="1400" dirty="0"/>
              <a:t> pede. </a:t>
            </a:r>
            <a:r>
              <a:rPr lang="pt-PT" sz="1400" dirty="0" err="1"/>
              <a:t>Mauris</a:t>
            </a:r>
            <a:r>
              <a:rPr lang="pt-PT" sz="1400" dirty="0"/>
              <a:t> </a:t>
            </a:r>
            <a:r>
              <a:rPr lang="pt-PT" sz="1400" dirty="0" err="1"/>
              <a:t>et</a:t>
            </a:r>
            <a:r>
              <a:rPr lang="pt-PT" sz="1400" dirty="0"/>
              <a:t> </a:t>
            </a:r>
            <a:r>
              <a:rPr lang="pt-PT" sz="1400" dirty="0" err="1"/>
              <a:t>orci</a:t>
            </a:r>
            <a:r>
              <a:rPr lang="pt-PT" sz="1400" dirty="0"/>
              <a:t>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 dirty="0"/>
          </a:p>
        </p:txBody>
      </p:sp>
      <p:cxnSp>
        <p:nvCxnSpPr>
          <p:cNvPr id="40" name="Conexão Reta 39" descr="Linha de separador">
            <a:extLst>
              <a:ext uri="{FF2B5EF4-FFF2-40B4-BE49-F238E27FC236}">
                <a16:creationId xmlns:a16="http://schemas.microsoft.com/office/drawing/2014/main" id="{F598035F-AEB0-448B-8CFD-03AEC41F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81165" y="1252330"/>
            <a:ext cx="0" cy="465092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arcador de Posição de Conteúdo 4">
            <a:extLst>
              <a:ext uri="{FF2B5EF4-FFF2-40B4-BE49-F238E27FC236}">
                <a16:creationId xmlns:a16="http://schemas.microsoft.com/office/drawing/2014/main" id="{DDEF8F4C-1805-4BA1-B749-8238752D9781}"/>
              </a:ext>
            </a:extLst>
          </p:cNvPr>
          <p:cNvSpPr txBox="1">
            <a:spLocks/>
          </p:cNvSpPr>
          <p:nvPr/>
        </p:nvSpPr>
        <p:spPr>
          <a:xfrm>
            <a:off x="9295798" y="1152000"/>
            <a:ext cx="2495550" cy="4751250"/>
          </a:xfrm>
          <a:prstGeom prst="rect">
            <a:avLst/>
          </a:prstGeom>
        </p:spPr>
        <p:txBody>
          <a:bodyPr vert="horz" wrap="square" lIns="0" tIns="0" rIns="0" bIns="0" numCol="1" spcCol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/>
              <a:t>Nunc viverra imperdiet enim. Fusce est. Vivamus a tellus.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r>
              <a:rPr lang="pt-PT" sz="1400"/>
              <a:t>Pellentesque habitant morbi tristique senectus et netus et malesuada fames ac turpis egestas. Proin pharetra nonummy pede. Mauris et orci.</a:t>
            </a:r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/>
          </a:p>
          <a:p>
            <a:pPr marL="0" indent="0" rtl="0">
              <a:lnSpc>
                <a:spcPts val="2200"/>
              </a:lnSpc>
              <a:spcBef>
                <a:spcPts val="0"/>
              </a:spcBef>
              <a:buNone/>
            </a:pPr>
            <a:endParaRPr lang="pt-PT" sz="1400"/>
          </a:p>
        </p:txBody>
      </p:sp>
      <p:sp>
        <p:nvSpPr>
          <p:cNvPr id="30" name="Marcador de Posição do Número do Diapositivo 29">
            <a:extLst>
              <a:ext uri="{FF2B5EF4-FFF2-40B4-BE49-F238E27FC236}">
                <a16:creationId xmlns:a16="http://schemas.microsoft.com/office/drawing/2014/main" id="{F3158FD9-70ED-4C10-B7CE-63D15C2FD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602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97DB1-DFB3-4ADE-851B-6C60C72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/>
              <a:t>O Problema</a:t>
            </a:r>
          </a:p>
        </p:txBody>
      </p:sp>
      <p:pic>
        <p:nvPicPr>
          <p:cNvPr id="49" name="Marcador de Posição da Imagem 14" descr="Ícone de Lista de Verificação">
            <a:extLst>
              <a:ext uri="{FF2B5EF4-FFF2-40B4-BE49-F238E27FC236}">
                <a16:creationId xmlns:a16="http://schemas.microsoft.com/office/drawing/2014/main" id="{2518B73A-240B-BE44-967C-8267C7040D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2E6A2DCB-3ED8-4736-B793-D88F2F5B9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PT" sz="2000" dirty="0"/>
              <a:t>Produtividade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E7B872-3F2A-4681-BC59-FE196007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140" name="Marcador de Posição da Imagem 139" descr="Ícone de bolhas de chat">
            <a:extLst>
              <a:ext uri="{FF2B5EF4-FFF2-40B4-BE49-F238E27FC236}">
                <a16:creationId xmlns:a16="http://schemas.microsoft.com/office/drawing/2014/main" id="{663A7591-BB1C-0B46-BA55-ACAA615B1B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6D31A792-6E21-4653-A73F-C5EB48D28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 sz="2000" dirty="0"/>
              <a:t>Conversação</a:t>
            </a:r>
          </a:p>
        </p:txBody>
      </p: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436C478F-505F-4EAD-ACFE-85BDF0298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142" name="Marcador de Posição da Imagem 141" descr="Ícone de cara zangada">
            <a:extLst>
              <a:ext uri="{FF2B5EF4-FFF2-40B4-BE49-F238E27FC236}">
                <a16:creationId xmlns:a16="http://schemas.microsoft.com/office/drawing/2014/main" id="{410AFAD2-AC4A-6B48-A631-B1466F26093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66AAF62-0A87-45D2-A488-C89D55255B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 sz="2000" dirty="0"/>
              <a:t>Satisfação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110BA534-E9F6-4878-9F9C-CED5165C48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144" name="Marcador de Posição da Imagem 143" descr="Ícone de Pasta">
            <a:extLst>
              <a:ext uri="{FF2B5EF4-FFF2-40B4-BE49-F238E27FC236}">
                <a16:creationId xmlns:a16="http://schemas.microsoft.com/office/drawing/2014/main" id="{1CAF1AF2-0AF4-C846-A9D2-AE4E6FE4EE7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BAD4637-B393-4D7D-A572-C89CA26303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 sz="2000" dirty="0"/>
              <a:t>Carreira</a:t>
            </a:r>
          </a:p>
        </p:txBody>
      </p:sp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E8BFAA0D-DFDC-486A-B893-ACF2F19F39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146" name="Marcador de Posição da Imagem 145" descr="Ícone de estetoscópio">
            <a:extLst>
              <a:ext uri="{FF2B5EF4-FFF2-40B4-BE49-F238E27FC236}">
                <a16:creationId xmlns:a16="http://schemas.microsoft.com/office/drawing/2014/main" id="{D580DCDB-72A1-0547-BEF7-0BDC568F0F2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F67AC6D8-2211-41DF-A0C3-1393DD11CA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99437" y="4222328"/>
            <a:ext cx="2150107" cy="288000"/>
          </a:xfrm>
        </p:spPr>
        <p:txBody>
          <a:bodyPr rtlCol="0"/>
          <a:lstStyle/>
          <a:p>
            <a:pPr rtl="0"/>
            <a:r>
              <a:rPr lang="pt-PT" sz="2000" dirty="0"/>
              <a:t>Cuidados de Saúde</a:t>
            </a:r>
          </a:p>
        </p:txBody>
      </p:sp>
      <p:sp>
        <p:nvSpPr>
          <p:cNvPr id="14" name="Marcador de Posição do Texto 13">
            <a:extLst>
              <a:ext uri="{FF2B5EF4-FFF2-40B4-BE49-F238E27FC236}">
                <a16:creationId xmlns:a16="http://schemas.microsoft.com/office/drawing/2014/main" id="{2700A887-6865-4B69-90F3-DB4E534786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FCF4E0-1B16-4A88-B2E4-1790126F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5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Marcador de Posição da Imagem 53" descr="Parede com fotografias de grupos de pessoas seguras por molas">
            <a:extLst>
              <a:ext uri="{FF2B5EF4-FFF2-40B4-BE49-F238E27FC236}">
                <a16:creationId xmlns:a16="http://schemas.microsoft.com/office/drawing/2014/main" id="{9064EEF5-A83C-42AA-B83E-068631EAEE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4" name="Grupo 3" descr="Um contorno em forma de triângulo e dois triângulos sólidos a destacar a imagem">
            <a:extLst>
              <a:ext uri="{FF2B5EF4-FFF2-40B4-BE49-F238E27FC236}">
                <a16:creationId xmlns:a16="http://schemas.microsoft.com/office/drawing/2014/main" id="{66F78661-DF1F-42BC-B794-0FB9369D0DF4}"/>
              </a:ext>
            </a:extLst>
          </p:cNvPr>
          <p:cNvGrpSpPr/>
          <p:nvPr/>
        </p:nvGrpSpPr>
        <p:grpSpPr>
          <a:xfrm>
            <a:off x="1928664" y="2925893"/>
            <a:ext cx="2793412" cy="2896935"/>
            <a:chOff x="1928664" y="2925893"/>
            <a:chExt cx="2793412" cy="2896935"/>
          </a:xfrm>
        </p:grpSpPr>
        <p:sp>
          <p:nvSpPr>
            <p:cNvPr id="20" name="Triângulo Isósceles 19" descr="Triângulo decorativo">
              <a:extLst>
                <a:ext uri="{FF2B5EF4-FFF2-40B4-BE49-F238E27FC236}">
                  <a16:creationId xmlns:a16="http://schemas.microsoft.com/office/drawing/2014/main" id="{4A51CE02-BC1D-466F-AB17-2352D0A84623}"/>
                </a:ext>
              </a:extLst>
            </p:cNvPr>
            <p:cNvSpPr/>
            <p:nvPr/>
          </p:nvSpPr>
          <p:spPr>
            <a:xfrm rot="10800000">
              <a:off x="1928664" y="2925893"/>
              <a:ext cx="740512" cy="503107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99859FBE-B857-43A4-9C87-4C0FFF478291}"/>
                </a:ext>
              </a:extLst>
            </p:cNvPr>
            <p:cNvSpPr/>
            <p:nvPr/>
          </p:nvSpPr>
          <p:spPr>
            <a:xfrm rot="10800000">
              <a:off x="2669176" y="3959382"/>
              <a:ext cx="1689239" cy="114767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B8377587-77F4-4DA3-A169-B66000476E93}"/>
                </a:ext>
              </a:extLst>
            </p:cNvPr>
            <p:cNvSpPr/>
            <p:nvPr/>
          </p:nvSpPr>
          <p:spPr>
            <a:xfrm>
              <a:off x="4176334" y="5452049"/>
              <a:ext cx="545742" cy="37077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pic>
        <p:nvPicPr>
          <p:cNvPr id="23" name="Marcador de Posição da Imagem 70" descr="Ícone de lingotes de ouro">
            <a:extLst>
              <a:ext uri="{FF2B5EF4-FFF2-40B4-BE49-F238E27FC236}">
                <a16:creationId xmlns:a16="http://schemas.microsoft.com/office/drawing/2014/main" id="{CD1A072B-3AA1-934C-A176-FA0DC0125E2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226305" y="2851056"/>
            <a:ext cx="621792" cy="621792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952E5B13-87A0-404D-9E40-F879EABA8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7201" y="3691059"/>
            <a:ext cx="1620000" cy="552657"/>
          </a:xfrm>
        </p:spPr>
        <p:txBody>
          <a:bodyPr rtlCol="0"/>
          <a:lstStyle/>
          <a:p>
            <a:pPr rtl="0"/>
            <a:r>
              <a:rPr lang="pt-PT" dirty="0"/>
              <a:t>Atribuir prioridades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9A4CD8AB-5430-4B6C-BF91-A4924CAFA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adipiscing. </a:t>
            </a:r>
          </a:p>
        </p:txBody>
      </p:sp>
      <p:pic>
        <p:nvPicPr>
          <p:cNvPr id="24" name="Marcador de Posição da Imagem 72" descr="Ícone de lápis">
            <a:extLst>
              <a:ext uri="{FF2B5EF4-FFF2-40B4-BE49-F238E27FC236}">
                <a16:creationId xmlns:a16="http://schemas.microsoft.com/office/drawing/2014/main" id="{92299A0A-D97E-0340-AF0C-10548E3687C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12127" y="2851056"/>
            <a:ext cx="621792" cy="621792"/>
          </a:xfr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A53B20E5-3A1B-40D8-BC6F-6462269757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3023" y="3823387"/>
            <a:ext cx="1620000" cy="288000"/>
          </a:xfrm>
        </p:spPr>
        <p:txBody>
          <a:bodyPr rtlCol="0"/>
          <a:lstStyle/>
          <a:p>
            <a:pPr rtl="0"/>
            <a:r>
              <a:rPr lang="pt-PT" dirty="0"/>
              <a:t>Autorizar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D9620C8-909D-40D1-9895-48ABD55AB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adipiscing. </a:t>
            </a:r>
          </a:p>
        </p:txBody>
      </p:sp>
      <p:pic>
        <p:nvPicPr>
          <p:cNvPr id="25" name="Marcador de Posição da Imagem 74" descr="Ícone de moedas">
            <a:extLst>
              <a:ext uri="{FF2B5EF4-FFF2-40B4-BE49-F238E27FC236}">
                <a16:creationId xmlns:a16="http://schemas.microsoft.com/office/drawing/2014/main" id="{91DF5B3F-9C71-564F-B3D4-7B04B480F54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97948" y="2851056"/>
            <a:ext cx="621792" cy="621792"/>
          </a:xfrm>
        </p:spPr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B38F0989-C6A1-40E9-8F0F-A379F1F807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06204" y="3823387"/>
            <a:ext cx="1620000" cy="288000"/>
          </a:xfrm>
        </p:spPr>
        <p:txBody>
          <a:bodyPr rtlCol="0"/>
          <a:lstStyle/>
          <a:p>
            <a:pPr rtl="0"/>
            <a:r>
              <a:rPr lang="pt-PT" dirty="0"/>
              <a:t>Monetizar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E8912F22-59B4-4F6D-95C3-F094FFF41F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adipiscing.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1BA95D-3BBB-4984-96D5-B1015D38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Solução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ED96D6C-B53E-4808-959A-0C6924ACF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705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arcador de Posição da Imagem 23" descr="Ícone de alvo">
            <a:extLst>
              <a:ext uri="{FF2B5EF4-FFF2-40B4-BE49-F238E27FC236}">
                <a16:creationId xmlns:a16="http://schemas.microsoft.com/office/drawing/2014/main" id="{6D9ECDA6-D72C-FD48-9F81-E8E64D839C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96149" y="608774"/>
            <a:ext cx="426596" cy="426596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E1119008-FC46-486C-9C59-68517F1FD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9447" y="1491494"/>
            <a:ext cx="2160000" cy="288000"/>
          </a:xfrm>
        </p:spPr>
        <p:txBody>
          <a:bodyPr rtlCol="0"/>
          <a:lstStyle/>
          <a:p>
            <a:pPr rtl="0"/>
            <a:r>
              <a:rPr lang="pt-PT" dirty="0"/>
              <a:t>Exclusivo </a:t>
            </a: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96AA66B8-EC32-4C6E-B1DC-08F7350E2C2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116885" y="1968573"/>
            <a:ext cx="1785124" cy="72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39" name="Marcador de Posição da Imagem 25" descr="Ícone de homem num pódio">
            <a:extLst>
              <a:ext uri="{FF2B5EF4-FFF2-40B4-BE49-F238E27FC236}">
                <a16:creationId xmlns:a16="http://schemas.microsoft.com/office/drawing/2014/main" id="{620038D5-B1E8-974D-9E45-EE2DBFC5E36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091174" y="608774"/>
            <a:ext cx="426596" cy="426596"/>
          </a:xfr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571AFF54-60BC-4811-A69A-D4B40E143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4472" y="1292101"/>
            <a:ext cx="2160000" cy="539348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pt-PT" dirty="0"/>
              <a:t>Primeiro a Entrar no Mercado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A8F0FCFF-5ECC-4693-8553-957DAC4A5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1910" y="1968573"/>
            <a:ext cx="1785124" cy="72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40" name="Marcador de Posição da Imagem 27" descr="Ícone de rede">
            <a:extLst>
              <a:ext uri="{FF2B5EF4-FFF2-40B4-BE49-F238E27FC236}">
                <a16:creationId xmlns:a16="http://schemas.microsoft.com/office/drawing/2014/main" id="{75C8CC8E-D372-434C-B1A5-57008FE35ED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" r="59"/>
          <a:stretch>
            <a:fillRect/>
          </a:stretch>
        </p:blipFill>
        <p:spPr>
          <a:xfrm>
            <a:off x="1796149" y="3519282"/>
            <a:ext cx="426596" cy="426596"/>
          </a:xfrm>
        </p:spPr>
      </p:pic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7AC69CE4-60F8-42DD-9D0C-2FF174B44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447" y="4420775"/>
            <a:ext cx="2160000" cy="288000"/>
          </a:xfrm>
        </p:spPr>
        <p:txBody>
          <a:bodyPr rtlCol="0"/>
          <a:lstStyle/>
          <a:p>
            <a:pPr rtl="0"/>
            <a:r>
              <a:rPr lang="pt-PT" dirty="0"/>
              <a:t>Testado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C24752C-3DED-4943-9DF1-A17334844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16885" y="4897854"/>
            <a:ext cx="1785124" cy="72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pic>
        <p:nvPicPr>
          <p:cNvPr id="41" name="Marcador de Posição da Imagem 29" descr="Ícone de Megafone">
            <a:extLst>
              <a:ext uri="{FF2B5EF4-FFF2-40B4-BE49-F238E27FC236}">
                <a16:creationId xmlns:a16="http://schemas.microsoft.com/office/drawing/2014/main" id="{3B22CAF3-C445-9B4B-86A8-E9950D89FA0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59" r="59"/>
          <a:stretch>
            <a:fillRect/>
          </a:stretch>
        </p:blipFill>
        <p:spPr>
          <a:xfrm>
            <a:off x="4091174" y="3519282"/>
            <a:ext cx="426596" cy="426596"/>
          </a:xfrm>
        </p:spPr>
      </p:pic>
      <p:sp>
        <p:nvSpPr>
          <p:cNvPr id="12" name="Marcador de Posição do Texto 11">
            <a:extLst>
              <a:ext uri="{FF2B5EF4-FFF2-40B4-BE49-F238E27FC236}">
                <a16:creationId xmlns:a16="http://schemas.microsoft.com/office/drawing/2014/main" id="{54995B8C-9609-4772-9149-A6AB145A54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24472" y="4420775"/>
            <a:ext cx="2160000" cy="288000"/>
          </a:xfrm>
        </p:spPr>
        <p:txBody>
          <a:bodyPr rtlCol="0"/>
          <a:lstStyle/>
          <a:p>
            <a:pPr rtl="0"/>
            <a:r>
              <a:rPr lang="pt-PT" dirty="0"/>
              <a:t>Autêntico</a:t>
            </a:r>
          </a:p>
        </p:txBody>
      </p:sp>
      <p:sp>
        <p:nvSpPr>
          <p:cNvPr id="13" name="Marcador de Posição do Texto 12">
            <a:extLst>
              <a:ext uri="{FF2B5EF4-FFF2-40B4-BE49-F238E27FC236}">
                <a16:creationId xmlns:a16="http://schemas.microsoft.com/office/drawing/2014/main" id="{6779B6D2-EA68-46F3-A708-84FC8C2CC2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2654" y="4897854"/>
            <a:ext cx="1963636" cy="720000"/>
          </a:xfrm>
        </p:spPr>
        <p:txBody>
          <a:bodyPr rtlCol="0"/>
          <a:lstStyle/>
          <a:p>
            <a:pPr rt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3455BB-04C1-48F4-BC94-C364919E3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2553" y="2012911"/>
            <a:ext cx="4680000" cy="2659190"/>
          </a:xfrm>
        </p:spPr>
        <p:txBody>
          <a:bodyPr rtlCol="0"/>
          <a:lstStyle/>
          <a:p>
            <a:pPr rtl="0"/>
            <a:r>
              <a:rPr lang="pt-PT" sz="9600" dirty="0"/>
              <a:t>PRODUTO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D5B99-A987-4B72-B3F4-B8DA47E75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noProof="1"/>
              <a:t>ipsum dolor sit amet, consectetur adipiscing elit.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AC14EA7-7B0E-4F9A-A302-985B2FD02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63370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F44E0-84A3-4005-A8FB-7E401A82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Produto Digital</a:t>
            </a:r>
            <a:endParaRPr lang="pt-PT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4EEDA1C-BB12-45AD-8976-B245AD938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/>
              <a:t>Destaque a sua vantagem principal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E331BF-8B1D-4C80-A3F7-56EB13CE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802742"/>
            <a:ext cx="3568500" cy="2100507"/>
          </a:xfrm>
        </p:spPr>
        <p:txBody>
          <a:bodyPr rtlCol="0"/>
          <a:lstStyle/>
          <a:p>
            <a:pPr marL="0" indent="0" rtl="0">
              <a:buNone/>
            </a:pPr>
            <a:r>
              <a:rPr lang="pt-PT"/>
              <a:t>Outras vantagens incluem</a:t>
            </a:r>
          </a:p>
          <a:p>
            <a:pPr rtl="0"/>
            <a:r>
              <a:rPr lang="pt-PT" sz="1200"/>
              <a:t>Lorem </a:t>
            </a:r>
            <a:r>
              <a:rPr lang="pt-PT" sz="1200" noProof="1"/>
              <a:t>ipsum dolor sit amet, consectetur adipiscing elit. </a:t>
            </a:r>
          </a:p>
          <a:p>
            <a:pPr rtl="0"/>
            <a:r>
              <a:rPr lang="pt-PT" sz="1200" noProof="1"/>
              <a:t>Etiam aliquet eu mi quis lacinia. Ut fermentum a magna ut eleifend. Integer convallis suscipit ante eu varius. Morbi a purus dolor.</a:t>
            </a:r>
            <a:endParaRPr lang="pt-PT" noProof="1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CDB8D5-A871-44D7-937A-31DA23DECD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7</a:t>
            </a:fld>
            <a:endParaRPr lang="pt-PT" dirty="0"/>
          </a:p>
        </p:txBody>
      </p:sp>
      <p:pic>
        <p:nvPicPr>
          <p:cNvPr id="9" name="Marcador de Posição da Imagem 8" descr="Imagem com malas de cores diferentes, lado a lado, dentro de um monitor">
            <a:extLst>
              <a:ext uri="{FF2B5EF4-FFF2-40B4-BE49-F238E27FC236}">
                <a16:creationId xmlns:a16="http://schemas.microsoft.com/office/drawing/2014/main" id="{82554040-EF1B-4483-B0D5-90EF094D9A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19800" y="1683960"/>
            <a:ext cx="4521200" cy="2549374"/>
          </a:xfrm>
        </p:spPr>
      </p:pic>
    </p:spTree>
    <p:extLst>
      <p:ext uri="{BB962C8B-B14F-4D97-AF65-F5344CB8AC3E}">
        <p14:creationId xmlns:p14="http://schemas.microsoft.com/office/powerpoint/2010/main" val="3141796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Marcador de Posição da Imagem 34" descr="Quadrado com um carro azul na metade inferior&#10;">
            <a:extLst>
              <a:ext uri="{FF2B5EF4-FFF2-40B4-BE49-F238E27FC236}">
                <a16:creationId xmlns:a16="http://schemas.microsoft.com/office/drawing/2014/main" id="{E396F135-ACEA-4F7F-9A8F-B72EDA0EE5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" y="107998"/>
            <a:ext cx="6573838" cy="6642000"/>
          </a:xfr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63C7BF87-9470-4364-BD93-C1716EB01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1752" y="2459503"/>
            <a:ext cx="4680000" cy="1938992"/>
          </a:xfrm>
        </p:spPr>
        <p:txBody>
          <a:bodyPr rtlCol="0"/>
          <a:lstStyle/>
          <a:p>
            <a:pPr rtl="0"/>
            <a:r>
              <a:rPr lang="pt-PT" dirty="0"/>
              <a:t>SEPARADOR DE SECÇÃO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F1D5B867-E7AE-4346-A332-27575C661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sit amet, consectetur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2895852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56D41433-D81C-4531-AD65-955CE8F8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5568" y="2326578"/>
            <a:ext cx="6083250" cy="1646095"/>
          </a:xfrm>
        </p:spPr>
        <p:txBody>
          <a:bodyPr rtlCol="0"/>
          <a:lstStyle/>
          <a:p>
            <a:pPr rtl="0"/>
            <a:r>
              <a:rPr lang="pt-PT"/>
              <a:t>Modelo de Negócio</a:t>
            </a:r>
            <a:endParaRPr lang="pt-PT" dirty="0"/>
          </a:p>
        </p:txBody>
      </p:sp>
      <p:pic>
        <p:nvPicPr>
          <p:cNvPr id="19" name="Marcador de Posição da Imagem 18" descr="Soalho de madeira junto a uma piscina, com um chapéu no chão">
            <a:extLst>
              <a:ext uri="{FF2B5EF4-FFF2-40B4-BE49-F238E27FC236}">
                <a16:creationId xmlns:a16="http://schemas.microsoft.com/office/drawing/2014/main" id="{11ADC349-48F5-4251-BADA-CED8FCC63B2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4095" y="108000"/>
            <a:ext cx="4348305" cy="6083250"/>
          </a:xfrm>
        </p:spPr>
      </p:pic>
      <p:grpSp>
        <p:nvGrpSpPr>
          <p:cNvPr id="4" name="Grupo 3" descr="Um contorno em forma de triângulo e dois triângulos sólidos a destacar a imagem">
            <a:extLst>
              <a:ext uri="{FF2B5EF4-FFF2-40B4-BE49-F238E27FC236}">
                <a16:creationId xmlns:a16="http://schemas.microsoft.com/office/drawing/2014/main" id="{0D95E077-BAED-4340-99BC-EBDA99621426}"/>
              </a:ext>
            </a:extLst>
          </p:cNvPr>
          <p:cNvGrpSpPr/>
          <p:nvPr/>
        </p:nvGrpSpPr>
        <p:grpSpPr>
          <a:xfrm>
            <a:off x="1383839" y="347101"/>
            <a:ext cx="2817279" cy="2246744"/>
            <a:chOff x="1383839" y="347101"/>
            <a:chExt cx="2817279" cy="2246744"/>
          </a:xfrm>
        </p:grpSpPr>
        <p:sp>
          <p:nvSpPr>
            <p:cNvPr id="20" name="Triângulo Isósceles 19" descr="Triângulo decorativo">
              <a:extLst>
                <a:ext uri="{FF2B5EF4-FFF2-40B4-BE49-F238E27FC236}">
                  <a16:creationId xmlns:a16="http://schemas.microsoft.com/office/drawing/2014/main" id="{C4199C86-E98D-403F-AA2A-5E95FCB7A3D4}"/>
                </a:ext>
              </a:extLst>
            </p:cNvPr>
            <p:cNvSpPr/>
            <p:nvPr/>
          </p:nvSpPr>
          <p:spPr>
            <a:xfrm>
              <a:off x="1383839" y="2090738"/>
              <a:ext cx="740512" cy="503107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1" name="Triângulo Isósceles 20" descr="Triângulo decorativo">
              <a:extLst>
                <a:ext uri="{FF2B5EF4-FFF2-40B4-BE49-F238E27FC236}">
                  <a16:creationId xmlns:a16="http://schemas.microsoft.com/office/drawing/2014/main" id="{2791A288-910F-4BC9-9E28-B7ABF8E7FEAD}"/>
                </a:ext>
              </a:extLst>
            </p:cNvPr>
            <p:cNvSpPr/>
            <p:nvPr/>
          </p:nvSpPr>
          <p:spPr>
            <a:xfrm>
              <a:off x="2087133" y="666750"/>
              <a:ext cx="1689239" cy="1147676"/>
            </a:xfrm>
            <a:prstGeom prst="triangl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  <p:sp>
          <p:nvSpPr>
            <p:cNvPr id="22" name="Triângulo Isósceles 21" descr="Triângulo decorativo">
              <a:extLst>
                <a:ext uri="{FF2B5EF4-FFF2-40B4-BE49-F238E27FC236}">
                  <a16:creationId xmlns:a16="http://schemas.microsoft.com/office/drawing/2014/main" id="{7A300CC6-E6AB-4DF5-9AA3-E06DC4E5E576}"/>
                </a:ext>
              </a:extLst>
            </p:cNvPr>
            <p:cNvSpPr/>
            <p:nvPr/>
          </p:nvSpPr>
          <p:spPr>
            <a:xfrm rot="10800000">
              <a:off x="3655376" y="347101"/>
              <a:ext cx="545742" cy="370779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 dirty="0"/>
            </a:p>
          </p:txBody>
        </p:sp>
      </p:grpSp>
      <p:pic>
        <p:nvPicPr>
          <p:cNvPr id="34" name="Marcador de Posição da Imagem 24" descr="Ícone de professor">
            <a:extLst>
              <a:ext uri="{FF2B5EF4-FFF2-40B4-BE49-F238E27FC236}">
                <a16:creationId xmlns:a16="http://schemas.microsoft.com/office/drawing/2014/main" id="{97028ECF-9BE6-F149-BAD4-32AEECFD1F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78109" y="2642647"/>
            <a:ext cx="516182" cy="516182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F8189E8-C960-41D1-AAED-D588D93AA2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PT"/>
              <a:t>Fortificar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DCEBF4-BB07-485E-BA0E-9E0768C79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consectetur adipiscing elit.</a:t>
            </a:r>
          </a:p>
        </p:txBody>
      </p:sp>
      <p:pic>
        <p:nvPicPr>
          <p:cNvPr id="35" name="Marcador de Posição da Imagem 26" descr="Ícone de grupo">
            <a:extLst>
              <a:ext uri="{FF2B5EF4-FFF2-40B4-BE49-F238E27FC236}">
                <a16:creationId xmlns:a16="http://schemas.microsoft.com/office/drawing/2014/main" id="{0918497F-77B8-4B4D-8B42-696B8A0DBD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863931" y="2642647"/>
            <a:ext cx="516182" cy="516182"/>
          </a:xfrm>
          <a:prstGeom prst="rect">
            <a:avLst/>
          </a:prstGeo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12B39220-2DB7-4749-AC05-CF813DD5C7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12022" y="3555172"/>
            <a:ext cx="1620000" cy="288000"/>
          </a:xfrm>
        </p:spPr>
        <p:txBody>
          <a:bodyPr rtlCol="0"/>
          <a:lstStyle/>
          <a:p>
            <a:pPr rtl="0"/>
            <a:r>
              <a:rPr lang="pt-PT"/>
              <a:t>Inspirar</a:t>
            </a:r>
            <a:endParaRPr lang="pt-PT" dirty="0"/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98025FF8-2D9E-4D35-B1C0-8CC12F6B4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consectetur adipiscing elit.</a:t>
            </a:r>
          </a:p>
        </p:txBody>
      </p:sp>
      <p:pic>
        <p:nvPicPr>
          <p:cNvPr id="36" name="Marcador de Posição da Imagem 28" descr="Ícone de reciclagem">
            <a:extLst>
              <a:ext uri="{FF2B5EF4-FFF2-40B4-BE49-F238E27FC236}">
                <a16:creationId xmlns:a16="http://schemas.microsoft.com/office/drawing/2014/main" id="{99479A2D-05E1-9240-AEBE-38AEC7AE831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749752" y="2642647"/>
            <a:ext cx="516182" cy="516182"/>
          </a:xfrm>
          <a:prstGeom prst="rect">
            <a:avLst/>
          </a:prstGeom>
        </p:spPr>
      </p:pic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C79BAD8B-B533-48A7-8F51-4281D1DD4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PT"/>
              <a:t>Reciclar</a:t>
            </a:r>
            <a:endParaRPr lang="pt-PT" dirty="0"/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867957E8-78A6-4449-9F71-F0C04FD2EE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PT"/>
              <a:t>Lorem </a:t>
            </a:r>
            <a:r>
              <a:rPr lang="pt-PT" noProof="1"/>
              <a:t>ipsum dolor consectetur adipiscing elit.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4E743ED-5FB0-4726-A038-24CB0E080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PT" smtClean="0"/>
              <a:pPr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2798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5055242_TF11505402.potx" id="{2078D4C1-0F84-43A0-8D87-AB6264B6C347}" vid="{BC4146C5-E7B4-4BA0-8B43-FDF5F4518E3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11F49-45CD-49BA-9047-D3F459D1024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BAE7A2E-3428-4DA0-9D29-A80DBF20E8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6744C9-72E8-4CA6-A877-06C449A0FA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retro</Template>
  <TotalTime>43</TotalTime>
  <Words>1351</Words>
  <Application>Microsoft Office PowerPoint</Application>
  <PresentationFormat>Ecrã Panorâmico</PresentationFormat>
  <Paragraphs>355</Paragraphs>
  <Slides>23</Slides>
  <Notes>23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Times New Roman</vt:lpstr>
      <vt:lpstr>Tw Cen MT</vt:lpstr>
      <vt:lpstr>Tema do Office</vt:lpstr>
      <vt:lpstr>Members </vt:lpstr>
      <vt:lpstr>Pré -</vt:lpstr>
      <vt:lpstr>Sobre Nós</vt:lpstr>
      <vt:lpstr>O Problema</vt:lpstr>
      <vt:lpstr>Solução</vt:lpstr>
      <vt:lpstr>PRODUTO</vt:lpstr>
      <vt:lpstr>Produto Digital</vt:lpstr>
      <vt:lpstr>SEPARADOR DE SECÇÃO</vt:lpstr>
      <vt:lpstr>Modelo de Negócio</vt:lpstr>
      <vt:lpstr>Oportunidade de Mercado, Opção 1</vt:lpstr>
      <vt:lpstr>Oportunidade de Mercado, Opção 2</vt:lpstr>
      <vt:lpstr>Opção de Concorrência 1</vt:lpstr>
      <vt:lpstr>Opção de Concorrência 2</vt:lpstr>
      <vt:lpstr>Estratégia de Crescimento</vt:lpstr>
      <vt:lpstr>Evolução Escura</vt:lpstr>
      <vt:lpstr>Evolução Clara</vt:lpstr>
      <vt:lpstr>Linha Cronológica</vt:lpstr>
      <vt:lpstr>Finanças</vt:lpstr>
      <vt:lpstr>Equipa</vt:lpstr>
      <vt:lpstr>Equipa</vt:lpstr>
      <vt:lpstr>Financiamento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, Diogo Alexandre de Freitas Barradas</dc:creator>
  <cp:lastModifiedBy>, Diogo Alexandre de Freitas Barradas</cp:lastModifiedBy>
  <cp:revision>8</cp:revision>
  <dcterms:created xsi:type="dcterms:W3CDTF">2020-11-02T21:09:39Z</dcterms:created>
  <dcterms:modified xsi:type="dcterms:W3CDTF">2020-11-05T00:37:46Z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